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77" r:id="rId2"/>
    <p:sldId id="257" r:id="rId3"/>
    <p:sldId id="421" r:id="rId4"/>
    <p:sldId id="437" r:id="rId5"/>
    <p:sldId id="454" r:id="rId6"/>
    <p:sldId id="457" r:id="rId7"/>
    <p:sldId id="420" r:id="rId8"/>
    <p:sldId id="458" r:id="rId9"/>
    <p:sldId id="449" r:id="rId10"/>
    <p:sldId id="442" r:id="rId11"/>
    <p:sldId id="430" r:id="rId12"/>
    <p:sldId id="448" r:id="rId13"/>
    <p:sldId id="422" r:id="rId14"/>
    <p:sldId id="459" r:id="rId15"/>
    <p:sldId id="450" r:id="rId16"/>
    <p:sldId id="460" r:id="rId17"/>
    <p:sldId id="453" r:id="rId18"/>
    <p:sldId id="424" r:id="rId19"/>
    <p:sldId id="455" r:id="rId20"/>
    <p:sldId id="443" r:id="rId21"/>
    <p:sldId id="456" r:id="rId22"/>
    <p:sldId id="293" r:id="rId23"/>
  </p:sldIdLst>
  <p:sldSz cx="12192000" cy="6858000"/>
  <p:notesSz cx="6858000" cy="9144000"/>
  <p:embeddedFontLst>
    <p:embeddedFont>
      <p:font typeface="맑은 고딕" panose="020B0503020000020004" pitchFamily="34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593"/>
    <a:srgbClr val="F8EF47"/>
    <a:srgbClr val="EE174F"/>
    <a:srgbClr val="14F7F8"/>
    <a:srgbClr val="0F2FFA"/>
    <a:srgbClr val="BB03BA"/>
    <a:srgbClr val="FF0500"/>
    <a:srgbClr val="FFBE11"/>
    <a:srgbClr val="3E61FE"/>
    <a:srgbClr val="DBF9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10" autoAdjust="0"/>
    <p:restoredTop sz="94653" autoAdjust="0"/>
  </p:normalViewPr>
  <p:slideViewPr>
    <p:cSldViewPr snapToGrid="0">
      <p:cViewPr varScale="1">
        <p:scale>
          <a:sx n="100" d="100"/>
          <a:sy n="100" d="100"/>
        </p:scale>
        <p:origin x="388" y="48"/>
      </p:cViewPr>
      <p:guideLst/>
    </p:cSldViewPr>
  </p:slideViewPr>
  <p:outlineViewPr>
    <p:cViewPr>
      <p:scale>
        <a:sx n="33" d="100"/>
        <a:sy n="33" d="100"/>
      </p:scale>
      <p:origin x="0" y="-1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302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2025-08-27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8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3.sv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3.svg"/><Relationship Id="rId9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6.png"/><Relationship Id="rId4" Type="http://schemas.openxmlformats.org/officeDocument/2006/relationships/image" Target="../media/image3.svg"/><Relationship Id="rId9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3.svg"/><Relationship Id="rId9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pptmon.com/" TargetMode="External"/><Relationship Id="rId5" Type="http://schemas.openxmlformats.org/officeDocument/2006/relationships/image" Target="../media/image8.png"/><Relationship Id="rId10" Type="http://schemas.openxmlformats.org/officeDocument/2006/relationships/hyperlink" Target="http://www.pptmon.com/" TargetMode="External"/><Relationship Id="rId4" Type="http://schemas.openxmlformats.org/officeDocument/2006/relationships/image" Target="../media/image7.png"/><Relationship Id="rId9" Type="http://schemas.openxmlformats.org/officeDocument/2006/relationships/hyperlink" Target="https://pptmon.com/" TargetMode="Externa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3.svg"/><Relationship Id="rId9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3.svg"/><Relationship Id="rId9" Type="http://schemas.openxmlformats.org/officeDocument/2006/relationships/image" Target="../media/image10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6.png"/><Relationship Id="rId4" Type="http://schemas.openxmlformats.org/officeDocument/2006/relationships/image" Target="../media/image3.svg"/><Relationship Id="rId9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3.svg"/><Relationship Id="rId9" Type="http://schemas.openxmlformats.org/officeDocument/2006/relationships/image" Target="../media/image10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3.svg"/><Relationship Id="rId9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1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0.png"/><Relationship Id="rId4" Type="http://schemas.openxmlformats.org/officeDocument/2006/relationships/image" Target="../media/image3.svg"/><Relationship Id="rId9" Type="http://schemas.openxmlformats.org/officeDocument/2006/relationships/image" Target="../media/image9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3.svg"/><Relationship Id="rId9" Type="http://schemas.openxmlformats.org/officeDocument/2006/relationships/image" Target="../media/image10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3.svg"/><Relationship Id="rId9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11" Type="http://schemas.openxmlformats.org/officeDocument/2006/relationships/image" Target="../media/image11.png"/><Relationship Id="rId5" Type="http://schemas.openxmlformats.org/officeDocument/2006/relationships/image" Target="../media/image3.sv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3.svg"/><Relationship Id="rId9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3.svg"/><Relationship Id="rId9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3">
            <a:hlinkClick r:id="rId2"/>
            <a:extLst>
              <a:ext uri="{FF2B5EF4-FFF2-40B4-BE49-F238E27FC236}">
                <a16:creationId xmlns:a16="http://schemas.microsoft.com/office/drawing/2014/main" id="{0F941A56-4D06-4D0C-AE4D-7D12780AF0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9659" y="6872736"/>
            <a:ext cx="2239204" cy="246221"/>
          </a:xfrm>
          <a:prstGeom prst="rect">
            <a:avLst/>
          </a:prstGeom>
        </p:spPr>
      </p:pic>
      <p:sp>
        <p:nvSpPr>
          <p:cNvPr id="12" name="TextBox 11">
            <a:hlinkClick r:id="rId5"/>
            <a:extLst>
              <a:ext uri="{FF2B5EF4-FFF2-40B4-BE49-F238E27FC236}">
                <a16:creationId xmlns:a16="http://schemas.microsoft.com/office/drawing/2014/main" id="{633C7B68-9F3E-46C4-B32E-DE27DA78C967}"/>
              </a:ext>
            </a:extLst>
          </p:cNvPr>
          <p:cNvSpPr txBox="1"/>
          <p:nvPr userDrawn="1"/>
        </p:nvSpPr>
        <p:spPr>
          <a:xfrm>
            <a:off x="4173138" y="692845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35D0EF2-D8B7-410A-B0F5-4D56A8ADA0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7" t="26570"/>
          <a:stretch/>
        </p:blipFill>
        <p:spPr>
          <a:xfrm flipH="1">
            <a:off x="8018863" y="0"/>
            <a:ext cx="4173137" cy="17588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1E01A9-D400-4DB8-98D5-8451FAC0307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7911" y="2486849"/>
            <a:ext cx="2930464" cy="26493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D4154A1-DE62-4A45-99CC-F2CCD96382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12"/>
          <a:stretch/>
        </p:blipFill>
        <p:spPr>
          <a:xfrm flipH="1">
            <a:off x="2109998" y="0"/>
            <a:ext cx="3022143" cy="17588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B5B499D-290D-4E2F-991B-45B6EC53C8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5"/>
          <a:stretch/>
        </p:blipFill>
        <p:spPr>
          <a:xfrm rot="16200000" flipH="1">
            <a:off x="-85791" y="85792"/>
            <a:ext cx="2820907" cy="264932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C2C7BFF-D03C-4EB7-9DE6-6A48A8AE11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87" r="4562" b="30037"/>
          <a:stretch/>
        </p:blipFill>
        <p:spPr>
          <a:xfrm flipH="1">
            <a:off x="0" y="5860671"/>
            <a:ext cx="4431837" cy="99732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3113C69-3213-442C-8B98-4521082E04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78"/>
          <a:stretch/>
        </p:blipFill>
        <p:spPr>
          <a:xfrm flipH="1">
            <a:off x="0" y="3811512"/>
            <a:ext cx="3246895" cy="26493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41AC681-C882-464E-B144-14D8D1D74E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96"/>
          <a:stretch/>
        </p:blipFill>
        <p:spPr>
          <a:xfrm flipH="1">
            <a:off x="2404368" y="1387655"/>
            <a:ext cx="1775818" cy="186867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AD8A854-EF07-41BA-9ED0-4752197F30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70"/>
          <a:stretch/>
        </p:blipFill>
        <p:spPr>
          <a:xfrm flipH="1">
            <a:off x="0" y="997329"/>
            <a:ext cx="906100" cy="26493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F5A57CF-EA89-4F25-846F-D7D6D6B835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759" b="57377"/>
          <a:stretch/>
        </p:blipFill>
        <p:spPr>
          <a:xfrm>
            <a:off x="10720590" y="6061510"/>
            <a:ext cx="1471410" cy="79649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4414932-CE75-49E2-81FF-9E48CE9B4B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31" t="29682" b="16947"/>
          <a:stretch/>
        </p:blipFill>
        <p:spPr>
          <a:xfrm flipH="1">
            <a:off x="7657838" y="5860670"/>
            <a:ext cx="1877810" cy="99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E26B225-8DBB-4F6E-AE9C-B8F9864C21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9659" y="6872736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7476CB8A-2024-427A-8447-76844CDC5DD7}"/>
              </a:ext>
            </a:extLst>
          </p:cNvPr>
          <p:cNvSpPr txBox="1"/>
          <p:nvPr userDrawn="1"/>
        </p:nvSpPr>
        <p:spPr>
          <a:xfrm>
            <a:off x="4173138" y="692845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F9E86C-6ED3-4D39-8BD3-F194279F11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96" b="32390"/>
          <a:stretch/>
        </p:blipFill>
        <p:spPr>
          <a:xfrm rot="5400000" flipH="1" flipV="1">
            <a:off x="9754987" y="645812"/>
            <a:ext cx="3082824" cy="17912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D1B1F4D-58C1-458E-B2C1-2A17CFE524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5" b="60895"/>
          <a:stretch/>
        </p:blipFill>
        <p:spPr>
          <a:xfrm flipH="1">
            <a:off x="7819100" y="5921339"/>
            <a:ext cx="4372901" cy="9366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EED277F-A0EE-49AD-8BA4-D27FAD54A0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53" r="2294"/>
          <a:stretch/>
        </p:blipFill>
        <p:spPr>
          <a:xfrm rot="5400000" flipV="1">
            <a:off x="-1723065" y="3979222"/>
            <a:ext cx="4601843" cy="11557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FC56BD8-631D-4C3A-BD7B-6F185DEE77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87" t="58958" r="11187"/>
          <a:stretch/>
        </p:blipFill>
        <p:spPr>
          <a:xfrm flipH="1">
            <a:off x="-1" y="0"/>
            <a:ext cx="822618" cy="10873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1EF9424-A289-49F4-8950-D3E91EF20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64"/>
          <a:stretch/>
        </p:blipFill>
        <p:spPr>
          <a:xfrm rot="5400000" flipH="1">
            <a:off x="2474248" y="-950439"/>
            <a:ext cx="748453" cy="26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436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3519D25A-11F0-42D0-B971-70EE676225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9659" y="6872736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F8AD21F1-B6B7-4CBD-946C-DFDE8F96E8DE}"/>
              </a:ext>
            </a:extLst>
          </p:cNvPr>
          <p:cNvSpPr txBox="1"/>
          <p:nvPr userDrawn="1"/>
        </p:nvSpPr>
        <p:spPr>
          <a:xfrm>
            <a:off x="4173138" y="692845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6E04E0-88D5-4826-8C6E-A9E03108E3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40" r="16797"/>
          <a:stretch/>
        </p:blipFill>
        <p:spPr>
          <a:xfrm flipH="1">
            <a:off x="-2" y="0"/>
            <a:ext cx="2935480" cy="11142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0FFF3F7-50C1-4570-A338-BC02918301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86" t="41362"/>
          <a:stretch/>
        </p:blipFill>
        <p:spPr>
          <a:xfrm flipH="1">
            <a:off x="10386434" y="0"/>
            <a:ext cx="1805567" cy="15535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D053F7F-7073-423D-B6DA-2533CDED64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3" b="58081"/>
          <a:stretch/>
        </p:blipFill>
        <p:spPr>
          <a:xfrm flipH="1">
            <a:off x="7781313" y="5853949"/>
            <a:ext cx="4410687" cy="10040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D5F9C25-B85A-4BBE-A7BD-CD47CBBFFD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9" t="42374" r="57441"/>
          <a:stretch/>
        </p:blipFill>
        <p:spPr>
          <a:xfrm flipH="1">
            <a:off x="11662609" y="4947385"/>
            <a:ext cx="529390" cy="138027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CD59EB2-E94D-4997-8216-A7A193761F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82" r="64930"/>
          <a:stretch/>
        </p:blipFill>
        <p:spPr>
          <a:xfrm flipH="1">
            <a:off x="8508999" y="0"/>
            <a:ext cx="1302513" cy="77673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9A0A18-9ED2-4B33-91AD-2E39A9DC54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25" b="36445"/>
          <a:stretch/>
        </p:blipFill>
        <p:spPr>
          <a:xfrm flipH="1">
            <a:off x="-1" y="5174221"/>
            <a:ext cx="2217484" cy="16837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6D8348-C69E-4F4F-BD38-CA958257BC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36" b="20831"/>
          <a:stretch/>
        </p:blipFill>
        <p:spPr>
          <a:xfrm flipH="1">
            <a:off x="2560188" y="5378583"/>
            <a:ext cx="1872830" cy="147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17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0CD70DA-9020-4AAA-8218-37143F61E3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9659" y="6872736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C4699964-27F9-4EA8-BAAD-90160E42DB7D}"/>
              </a:ext>
            </a:extLst>
          </p:cNvPr>
          <p:cNvSpPr txBox="1"/>
          <p:nvPr userDrawn="1"/>
        </p:nvSpPr>
        <p:spPr>
          <a:xfrm>
            <a:off x="4173138" y="692845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F96650-9F81-49D2-A76C-EFF857126B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59" r="17937"/>
          <a:stretch/>
        </p:blipFill>
        <p:spPr>
          <a:xfrm flipV="1">
            <a:off x="9296761" y="5736257"/>
            <a:ext cx="2895240" cy="11217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35161AB-A1F6-4FC7-B22D-869ADAE831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28" b="30416"/>
          <a:stretch/>
        </p:blipFill>
        <p:spPr>
          <a:xfrm rot="10800000" flipH="1">
            <a:off x="8950681" y="-1"/>
            <a:ext cx="3241319" cy="184349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8DB966E-AD89-4DED-8621-97AAF145E7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9" t="45030"/>
          <a:stretch/>
        </p:blipFill>
        <p:spPr>
          <a:xfrm flipV="1">
            <a:off x="-1" y="5830796"/>
            <a:ext cx="3816467" cy="10272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4AAE55C-1299-47C0-8BBF-D6C0A7A7F5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4" b="38272"/>
          <a:stretch/>
        </p:blipFill>
        <p:spPr>
          <a:xfrm flipV="1">
            <a:off x="0" y="-1"/>
            <a:ext cx="2439754" cy="163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72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2A1C3366-AAD7-4B17-A0C6-A2A0C41A29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0" r="20119"/>
          <a:stretch/>
        </p:blipFill>
        <p:spPr>
          <a:xfrm rot="16200000">
            <a:off x="4412976" y="1536740"/>
            <a:ext cx="6872738" cy="37992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F2C882E-368B-4527-B1B8-65597168E4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22589"/>
          <a:stretch/>
        </p:blipFill>
        <p:spPr>
          <a:xfrm flipV="1">
            <a:off x="9852516" y="5533338"/>
            <a:ext cx="2339484" cy="13246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81C24E0-2FD0-438B-9F6F-CDED557D65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0" t="63422"/>
          <a:stretch/>
        </p:blipFill>
        <p:spPr>
          <a:xfrm flipV="1">
            <a:off x="0" y="5888938"/>
            <a:ext cx="2782976" cy="9690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23AE964-774A-4D3B-8853-014C4E3E83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46" b="41119"/>
          <a:stretch/>
        </p:blipFill>
        <p:spPr>
          <a:xfrm flipH="1" flipV="1">
            <a:off x="0" y="0"/>
            <a:ext cx="4038600" cy="13496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06ADDE1-A4FB-4A73-B6B9-D238524799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28" b="43425"/>
          <a:stretch/>
        </p:blipFill>
        <p:spPr>
          <a:xfrm rot="5400000" flipH="1" flipV="1">
            <a:off x="10784611" y="192808"/>
            <a:ext cx="1600197" cy="12145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A6C6273-CBBD-4B7B-BD00-6604452748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8" b="59850"/>
          <a:stretch/>
        </p:blipFill>
        <p:spPr>
          <a:xfrm flipV="1">
            <a:off x="8838401" y="0"/>
            <a:ext cx="2731167" cy="1063705"/>
          </a:xfrm>
          <a:prstGeom prst="rect">
            <a:avLst/>
          </a:prstGeom>
        </p:spPr>
      </p:pic>
      <p:pic>
        <p:nvPicPr>
          <p:cNvPr id="5" name="Graphic 3">
            <a:hlinkClick r:id="rId6"/>
            <a:extLst>
              <a:ext uri="{FF2B5EF4-FFF2-40B4-BE49-F238E27FC236}">
                <a16:creationId xmlns:a16="http://schemas.microsoft.com/office/drawing/2014/main" id="{4151717C-D793-4921-B329-BFD305144D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9909"/>
          <a:stretch/>
        </p:blipFill>
        <p:spPr>
          <a:xfrm>
            <a:off x="5779659" y="6872736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9"/>
            <a:extLst>
              <a:ext uri="{FF2B5EF4-FFF2-40B4-BE49-F238E27FC236}">
                <a16:creationId xmlns:a16="http://schemas.microsoft.com/office/drawing/2014/main" id="{78960A15-BA78-475D-973F-2CC16A30D51E}"/>
              </a:ext>
            </a:extLst>
          </p:cNvPr>
          <p:cNvSpPr txBox="1"/>
          <p:nvPr userDrawn="1"/>
        </p:nvSpPr>
        <p:spPr>
          <a:xfrm>
            <a:off x="4173138" y="692845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C3FF4430-7D6D-4578-81F3-27479187ADA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469179" y="0"/>
            <a:ext cx="4450446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71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EEB72E6-8552-4256-A3FA-5DE2167B6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9659" y="6872736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D37B4FA9-2B3D-4DD4-A739-AFBB8915BD1E}"/>
              </a:ext>
            </a:extLst>
          </p:cNvPr>
          <p:cNvSpPr txBox="1"/>
          <p:nvPr userDrawn="1"/>
        </p:nvSpPr>
        <p:spPr>
          <a:xfrm>
            <a:off x="4173138" y="692845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D8FCDDB-4BA6-4F5C-AE47-7A0DA41B20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92" b="17073"/>
          <a:stretch/>
        </p:blipFill>
        <p:spPr>
          <a:xfrm flipV="1">
            <a:off x="9750690" y="-1"/>
            <a:ext cx="2441310" cy="21969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D31F7EB-3D4C-422B-9D32-AF27326259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33" b="26113"/>
          <a:stretch/>
        </p:blipFill>
        <p:spPr>
          <a:xfrm flipH="1" flipV="1">
            <a:off x="0" y="-1"/>
            <a:ext cx="3302002" cy="14585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6919B0-12B6-4C0D-B253-BA9B384804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7" t="31807"/>
          <a:stretch/>
        </p:blipFill>
        <p:spPr>
          <a:xfrm flipV="1">
            <a:off x="-3" y="5565580"/>
            <a:ext cx="3302003" cy="12924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55D23B5-4B6C-453F-ACFB-D0A9AFDF50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9" b="33612"/>
          <a:stretch/>
        </p:blipFill>
        <p:spPr>
          <a:xfrm flipH="1">
            <a:off x="9874779" y="5099172"/>
            <a:ext cx="2317221" cy="175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66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3">
            <a:hlinkClick r:id="rId2"/>
            <a:extLst>
              <a:ext uri="{FF2B5EF4-FFF2-40B4-BE49-F238E27FC236}">
                <a16:creationId xmlns:a16="http://schemas.microsoft.com/office/drawing/2014/main" id="{958294EC-7BDE-4B3B-83CD-44BD0E11D9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9659" y="6872736"/>
            <a:ext cx="2239204" cy="246221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CC0AEA96-3640-4A1D-A49B-E01B827EBAB4}"/>
              </a:ext>
            </a:extLst>
          </p:cNvPr>
          <p:cNvSpPr txBox="1"/>
          <p:nvPr userDrawn="1"/>
        </p:nvSpPr>
        <p:spPr>
          <a:xfrm>
            <a:off x="4173138" y="692845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7423FE5-B7B4-4BB3-9394-77EBD9E0D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96" b="32390"/>
          <a:stretch/>
        </p:blipFill>
        <p:spPr>
          <a:xfrm rot="5400000">
            <a:off x="-645811" y="4420985"/>
            <a:ext cx="3082824" cy="17912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ED99823-CBB8-46D5-ADEF-016CB89117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5" b="60895"/>
          <a:stretch/>
        </p:blipFill>
        <p:spPr>
          <a:xfrm flipV="1">
            <a:off x="-1" y="-3"/>
            <a:ext cx="4372901" cy="9366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80FDB4-F588-41C7-AA5E-83DBF5E028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53" r="2294"/>
          <a:stretch/>
        </p:blipFill>
        <p:spPr>
          <a:xfrm rot="5400000" flipH="1">
            <a:off x="9313222" y="1723064"/>
            <a:ext cx="4601843" cy="11557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F401E9A-79F2-4F49-9D25-72A38169B0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87" t="58958" r="11187"/>
          <a:stretch/>
        </p:blipFill>
        <p:spPr>
          <a:xfrm flipV="1">
            <a:off x="11369383" y="5770668"/>
            <a:ext cx="822618" cy="108733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73A7E43-AB5D-4F61-AB64-F7B4957EB6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64"/>
          <a:stretch/>
        </p:blipFill>
        <p:spPr>
          <a:xfrm rot="5400000" flipV="1">
            <a:off x="8969299" y="5159112"/>
            <a:ext cx="748453" cy="26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715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4FCFD344-7645-4707-B944-FCCFA6EB543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62585" y="1559218"/>
            <a:ext cx="3737430" cy="373956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61A1A2D2-A67A-4538-96A0-B80A0BE9D5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9659" y="6872736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BC8B6E0E-4209-42A7-BBF6-B3B27EB3A316}"/>
              </a:ext>
            </a:extLst>
          </p:cNvPr>
          <p:cNvSpPr txBox="1"/>
          <p:nvPr userDrawn="1"/>
        </p:nvSpPr>
        <p:spPr>
          <a:xfrm>
            <a:off x="4173138" y="692845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383856-5C4C-4E22-9081-11A4C9F59F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40" r="16797"/>
          <a:stretch/>
        </p:blipFill>
        <p:spPr>
          <a:xfrm flipV="1">
            <a:off x="9256521" y="5743707"/>
            <a:ext cx="2935480" cy="11142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8774992-A940-4D7C-93DE-3DE5738F3F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86" t="41362"/>
          <a:stretch/>
        </p:blipFill>
        <p:spPr>
          <a:xfrm flipV="1">
            <a:off x="-2" y="5304497"/>
            <a:ext cx="1805567" cy="155350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1F0C183-5570-40A4-9359-6447A58EEE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3" b="58081"/>
          <a:stretch/>
        </p:blipFill>
        <p:spPr>
          <a:xfrm flipV="1">
            <a:off x="-1" y="0"/>
            <a:ext cx="4410687" cy="100405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4668309-44D2-4C7A-ADC9-83DAFB5D10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9" t="42374" r="57441"/>
          <a:stretch/>
        </p:blipFill>
        <p:spPr>
          <a:xfrm flipV="1">
            <a:off x="0" y="530346"/>
            <a:ext cx="529390" cy="13802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4269651-413A-4557-A669-775CDB7851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82" r="64930"/>
          <a:stretch/>
        </p:blipFill>
        <p:spPr>
          <a:xfrm flipV="1">
            <a:off x="2380487" y="6081265"/>
            <a:ext cx="1302513" cy="77673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8CE8607-5069-4CE3-8442-E10BB5384B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25" b="36445"/>
          <a:stretch/>
        </p:blipFill>
        <p:spPr>
          <a:xfrm flipV="1">
            <a:off x="9974516" y="1"/>
            <a:ext cx="2217484" cy="168377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9CEF57D-B26C-4B5F-8967-BD1C8A7D4D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36" b="20831"/>
          <a:stretch/>
        </p:blipFill>
        <p:spPr>
          <a:xfrm flipV="1">
            <a:off x="7758981" y="1"/>
            <a:ext cx="1872830" cy="147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470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E1346D03-CD5D-42DB-9D48-296C16152CD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670315" y="916690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BC42D9B7-8C04-4CC7-A12D-7FA7EC25515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19901" y="916690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3258F721-10CA-43DE-A751-3E949A8459A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70315" y="3665315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51446B5D-47CF-41A8-B667-275A20F25A5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19901" y="3665315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2" name="Graphic 3">
            <a:hlinkClick r:id="rId2"/>
            <a:extLst>
              <a:ext uri="{FF2B5EF4-FFF2-40B4-BE49-F238E27FC236}">
                <a16:creationId xmlns:a16="http://schemas.microsoft.com/office/drawing/2014/main" id="{0037F88D-52E8-4339-9FE9-272A6D53AD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9659" y="6872736"/>
            <a:ext cx="2239204" cy="246221"/>
          </a:xfrm>
          <a:prstGeom prst="rect">
            <a:avLst/>
          </a:prstGeom>
        </p:spPr>
      </p:pic>
      <p:sp>
        <p:nvSpPr>
          <p:cNvPr id="13" name="TextBox 12">
            <a:hlinkClick r:id="rId5"/>
            <a:extLst>
              <a:ext uri="{FF2B5EF4-FFF2-40B4-BE49-F238E27FC236}">
                <a16:creationId xmlns:a16="http://schemas.microsoft.com/office/drawing/2014/main" id="{C1B31174-042E-4175-A0E0-AC700A61D720}"/>
              </a:ext>
            </a:extLst>
          </p:cNvPr>
          <p:cNvSpPr txBox="1"/>
          <p:nvPr userDrawn="1"/>
        </p:nvSpPr>
        <p:spPr>
          <a:xfrm>
            <a:off x="4173138" y="692845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58C53E7-F36E-4C62-901D-9294F8D35E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59" r="17937"/>
          <a:stretch/>
        </p:blipFill>
        <p:spPr>
          <a:xfrm flipH="1" flipV="1">
            <a:off x="0" y="6141905"/>
            <a:ext cx="1848256" cy="7160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2A29E3D-FA5F-4657-91E7-362E1ACF4A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28" b="30416"/>
          <a:stretch/>
        </p:blipFill>
        <p:spPr>
          <a:xfrm rot="10800000">
            <a:off x="0" y="-1"/>
            <a:ext cx="3241319" cy="184349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BB81076-6C5D-4AEA-B602-CFCDB3E010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9" t="45030"/>
          <a:stretch/>
        </p:blipFill>
        <p:spPr>
          <a:xfrm flipH="1" flipV="1">
            <a:off x="8375534" y="5830796"/>
            <a:ext cx="3816467" cy="102720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5714435-B2FA-4740-82A4-5DAF765B6B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4" b="38272"/>
          <a:stretch/>
        </p:blipFill>
        <p:spPr>
          <a:xfrm flipH="1" flipV="1">
            <a:off x="9752246" y="-1"/>
            <a:ext cx="2439754" cy="163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72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11">
            <a:extLst>
              <a:ext uri="{FF2B5EF4-FFF2-40B4-BE49-F238E27FC236}">
                <a16:creationId xmlns:a16="http://schemas.microsoft.com/office/drawing/2014/main" id="{DC5072E8-54C3-406E-A799-1B56E833BB9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68193" y="723085"/>
            <a:ext cx="2563220" cy="5415776"/>
          </a:xfrm>
          <a:prstGeom prst="roundRect">
            <a:avLst>
              <a:gd name="adj" fmla="val 11269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FA90C57E-776A-4117-A084-585CA9C9FD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9659" y="6872736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1E096DAC-FB6D-49F9-85C3-7CACB7AFF5D5}"/>
              </a:ext>
            </a:extLst>
          </p:cNvPr>
          <p:cNvSpPr txBox="1"/>
          <p:nvPr userDrawn="1"/>
        </p:nvSpPr>
        <p:spPr>
          <a:xfrm>
            <a:off x="4173138" y="692845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34E40F-CF16-4772-B35D-28EE5DD5E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22589"/>
          <a:stretch/>
        </p:blipFill>
        <p:spPr>
          <a:xfrm flipH="1" flipV="1">
            <a:off x="0" y="5533338"/>
            <a:ext cx="2339484" cy="13246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673D4AA-FC86-48D1-884E-4FC5D3F543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0" t="63422"/>
          <a:stretch/>
        </p:blipFill>
        <p:spPr>
          <a:xfrm flipH="1" flipV="1">
            <a:off x="9409024" y="5888938"/>
            <a:ext cx="2782976" cy="9690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01ECDC9-7B2F-4769-BFE3-5564D16FD4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46" b="41119"/>
          <a:stretch/>
        </p:blipFill>
        <p:spPr>
          <a:xfrm flipV="1">
            <a:off x="8153400" y="0"/>
            <a:ext cx="4038600" cy="134968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6F93AE8-437D-4B4A-93C7-CB21723E55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28" b="43425"/>
          <a:stretch/>
        </p:blipFill>
        <p:spPr>
          <a:xfrm rot="16200000" flipV="1">
            <a:off x="-192808" y="192808"/>
            <a:ext cx="1600197" cy="12145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EBCCA02-F09B-4620-919D-A0F4442D78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8" b="59850"/>
          <a:stretch/>
        </p:blipFill>
        <p:spPr>
          <a:xfrm flipH="1" flipV="1">
            <a:off x="622432" y="0"/>
            <a:ext cx="2731167" cy="106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01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5">
            <a:extLst>
              <a:ext uri="{FF2B5EF4-FFF2-40B4-BE49-F238E27FC236}">
                <a16:creationId xmlns:a16="http://schemas.microsoft.com/office/drawing/2014/main" id="{CC0BF274-7A07-4BBD-9A4C-3A4F4513444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009091" y="945615"/>
            <a:ext cx="6633748" cy="4966769"/>
          </a:xfrm>
          <a:prstGeom prst="roundRect">
            <a:avLst>
              <a:gd name="adj" fmla="val 174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2A45C6C2-6BAE-402B-AD48-6D9FDF24E0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9659" y="6872736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C907F34B-CB8D-4565-B77F-42C1D659882D}"/>
              </a:ext>
            </a:extLst>
          </p:cNvPr>
          <p:cNvSpPr txBox="1"/>
          <p:nvPr userDrawn="1"/>
        </p:nvSpPr>
        <p:spPr>
          <a:xfrm>
            <a:off x="4173138" y="692845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382053C-F3E6-4F68-BEA1-CE2CCAD1DA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92" b="17073"/>
          <a:stretch/>
        </p:blipFill>
        <p:spPr>
          <a:xfrm flipH="1" flipV="1">
            <a:off x="-3" y="-1"/>
            <a:ext cx="2441310" cy="21969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74A7936-C1CE-4A04-8F75-1813BB9F48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33" b="26113"/>
          <a:stretch/>
        </p:blipFill>
        <p:spPr>
          <a:xfrm flipV="1">
            <a:off x="8889995" y="-1"/>
            <a:ext cx="3302002" cy="145852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7E7E293-FBF0-4DA3-AFE9-49E0C04CD8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7" t="31807"/>
          <a:stretch/>
        </p:blipFill>
        <p:spPr>
          <a:xfrm flipH="1" flipV="1">
            <a:off x="8889997" y="5565580"/>
            <a:ext cx="3302003" cy="12924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4455B5A-76B1-4BE1-A90E-916C699A75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9" b="33612"/>
          <a:stretch/>
        </p:blipFill>
        <p:spPr>
          <a:xfrm>
            <a:off x="-3" y="5099172"/>
            <a:ext cx="2317221" cy="175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3909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C83EE40A-D77E-4C4C-BFE7-5E575F8706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9659" y="6872736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EE9A63CF-9609-4CD3-BD91-10524C1619BA}"/>
              </a:ext>
            </a:extLst>
          </p:cNvPr>
          <p:cNvSpPr txBox="1"/>
          <p:nvPr userDrawn="1"/>
        </p:nvSpPr>
        <p:spPr>
          <a:xfrm>
            <a:off x="4173138" y="692845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7B68501-52B1-4C26-95EF-167A547AB4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65"/>
          <a:stretch/>
        </p:blipFill>
        <p:spPr>
          <a:xfrm>
            <a:off x="10393981" y="684449"/>
            <a:ext cx="1798020" cy="18936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613BA73-BF4E-4BF0-9A4A-992AD36B7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59" r="17937"/>
          <a:stretch/>
        </p:blipFill>
        <p:spPr>
          <a:xfrm>
            <a:off x="9296761" y="-1"/>
            <a:ext cx="2895240" cy="11217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97803B3-0186-48D7-951D-E58FC0CADF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28" b="18463"/>
          <a:stretch/>
        </p:blipFill>
        <p:spPr>
          <a:xfrm rot="5400000" flipV="1">
            <a:off x="9491257" y="4157257"/>
            <a:ext cx="3241319" cy="216017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F73462E-AB9C-4130-820E-3A05022FA0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9" t="45030"/>
          <a:stretch/>
        </p:blipFill>
        <p:spPr>
          <a:xfrm>
            <a:off x="-1" y="-1"/>
            <a:ext cx="3816467" cy="102720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618E3ED-3317-41FE-A156-8EB57B9826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4" b="38272"/>
          <a:stretch/>
        </p:blipFill>
        <p:spPr>
          <a:xfrm>
            <a:off x="0" y="5222607"/>
            <a:ext cx="2439754" cy="163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530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646831C4-CAD5-47AC-A5C0-3747EEE73FB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033830" y="895348"/>
            <a:ext cx="7067557" cy="4608515"/>
          </a:xfrm>
          <a:prstGeom prst="roundRect">
            <a:avLst>
              <a:gd name="adj" fmla="val 684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EDAA8DB1-D7E0-4BA6-B262-2B337EE69C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9659" y="6872736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0C0E6D25-9FFD-4788-8031-C1C6439CA227}"/>
              </a:ext>
            </a:extLst>
          </p:cNvPr>
          <p:cNvSpPr txBox="1"/>
          <p:nvPr userDrawn="1"/>
        </p:nvSpPr>
        <p:spPr>
          <a:xfrm>
            <a:off x="4173138" y="692845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451CA7-B74B-4584-A06A-A88F66F399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96" b="32390"/>
          <a:stretch/>
        </p:blipFill>
        <p:spPr>
          <a:xfrm rot="16200000" flipH="1">
            <a:off x="9754987" y="4420985"/>
            <a:ext cx="3082824" cy="17912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BF13C35-120F-45D7-B848-9F02FDC07D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5" b="60895"/>
          <a:stretch/>
        </p:blipFill>
        <p:spPr>
          <a:xfrm flipH="1" flipV="1">
            <a:off x="7819100" y="-3"/>
            <a:ext cx="4372901" cy="9366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D53A225-341D-4999-83BB-CE126009B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53" r="2294"/>
          <a:stretch/>
        </p:blipFill>
        <p:spPr>
          <a:xfrm rot="16200000">
            <a:off x="-1723065" y="1723064"/>
            <a:ext cx="4601843" cy="11557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0139908-1DB1-4245-9748-09A209AC21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87" t="58958" r="11187"/>
          <a:stretch/>
        </p:blipFill>
        <p:spPr>
          <a:xfrm flipH="1" flipV="1">
            <a:off x="-1" y="5770668"/>
            <a:ext cx="822618" cy="108733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75D28E7-FC52-4C8A-91A6-B526A72A95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64"/>
          <a:stretch/>
        </p:blipFill>
        <p:spPr>
          <a:xfrm rot="16200000" flipH="1" flipV="1">
            <a:off x="2474248" y="5159112"/>
            <a:ext cx="748453" cy="26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82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3">
            <a:hlinkClick r:id="rId2"/>
            <a:extLst>
              <a:ext uri="{FF2B5EF4-FFF2-40B4-BE49-F238E27FC236}">
                <a16:creationId xmlns:a16="http://schemas.microsoft.com/office/drawing/2014/main" id="{7D4B625F-BF53-4162-8489-92B2FBF86E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9659" y="6872736"/>
            <a:ext cx="2239204" cy="246221"/>
          </a:xfrm>
          <a:prstGeom prst="rect">
            <a:avLst/>
          </a:prstGeom>
        </p:spPr>
      </p:pic>
      <p:sp>
        <p:nvSpPr>
          <p:cNvPr id="3" name="TextBox 2">
            <a:hlinkClick r:id="rId5"/>
            <a:extLst>
              <a:ext uri="{FF2B5EF4-FFF2-40B4-BE49-F238E27FC236}">
                <a16:creationId xmlns:a16="http://schemas.microsoft.com/office/drawing/2014/main" id="{A5619257-9122-4E3D-BEC1-AF971FDA7401}"/>
              </a:ext>
            </a:extLst>
          </p:cNvPr>
          <p:cNvSpPr txBox="1"/>
          <p:nvPr userDrawn="1"/>
        </p:nvSpPr>
        <p:spPr>
          <a:xfrm>
            <a:off x="4173138" y="692845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9534069B-D648-4F4A-83CE-0C334D5D8D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9659" y="6872736"/>
            <a:ext cx="2239204" cy="246221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AF332C7D-202E-408F-99EA-8C9889302D67}"/>
              </a:ext>
            </a:extLst>
          </p:cNvPr>
          <p:cNvSpPr txBox="1"/>
          <p:nvPr userDrawn="1"/>
        </p:nvSpPr>
        <p:spPr>
          <a:xfrm>
            <a:off x="4173138" y="692845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C2E4A9B8-EC55-4AC0-AC9D-12A8D235E9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9659" y="6872736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8A1587C7-4FBF-41E5-AF9B-F8A1502E1314}"/>
              </a:ext>
            </a:extLst>
          </p:cNvPr>
          <p:cNvSpPr txBox="1"/>
          <p:nvPr userDrawn="1"/>
        </p:nvSpPr>
        <p:spPr>
          <a:xfrm>
            <a:off x="4173138" y="692845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A65BA6-4331-41BB-A05D-763A5448A6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22589"/>
          <a:stretch/>
        </p:blipFill>
        <p:spPr>
          <a:xfrm>
            <a:off x="9852516" y="0"/>
            <a:ext cx="2339484" cy="13246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8D3D1BC-AA95-4227-AF45-765A28217A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0" t="63422"/>
          <a:stretch/>
        </p:blipFill>
        <p:spPr>
          <a:xfrm>
            <a:off x="0" y="0"/>
            <a:ext cx="2782976" cy="9690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A454B2C-FD77-435E-8CB6-952553A16B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46" b="41119"/>
          <a:stretch/>
        </p:blipFill>
        <p:spPr>
          <a:xfrm flipH="1">
            <a:off x="0" y="5508313"/>
            <a:ext cx="4038600" cy="134968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0B34151-8062-41B7-9B17-7F05F16203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28" b="43425"/>
          <a:stretch/>
        </p:blipFill>
        <p:spPr>
          <a:xfrm rot="16200000" flipH="1">
            <a:off x="10784611" y="5450612"/>
            <a:ext cx="1600197" cy="121458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DAB1BE6-8ED4-4E9B-B506-F4A347A612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8" b="59850"/>
          <a:stretch/>
        </p:blipFill>
        <p:spPr>
          <a:xfrm>
            <a:off x="8838401" y="5794295"/>
            <a:ext cx="2731167" cy="106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98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D321F59D-F5BE-4124-B035-FAE3EDB10A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9659" y="6872736"/>
            <a:ext cx="2239204" cy="246221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9820C091-5DFD-43FB-B197-C624572DE167}"/>
              </a:ext>
            </a:extLst>
          </p:cNvPr>
          <p:cNvSpPr txBox="1"/>
          <p:nvPr userDrawn="1"/>
        </p:nvSpPr>
        <p:spPr>
          <a:xfrm>
            <a:off x="4173138" y="692845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F7DB342-B4CF-4AD7-88CF-8086946B7A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92" b="17073"/>
          <a:stretch/>
        </p:blipFill>
        <p:spPr>
          <a:xfrm>
            <a:off x="9750690" y="4661005"/>
            <a:ext cx="2441310" cy="21969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221A342-4192-41DD-8283-B61A3919DD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33" b="26113"/>
          <a:stretch/>
        </p:blipFill>
        <p:spPr>
          <a:xfrm flipH="1">
            <a:off x="0" y="5399479"/>
            <a:ext cx="3302002" cy="145852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95896C0-5E34-408E-98F8-9A6E109B3A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7" t="31807"/>
          <a:stretch/>
        </p:blipFill>
        <p:spPr>
          <a:xfrm>
            <a:off x="-3" y="0"/>
            <a:ext cx="3302003" cy="129241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538073E-DE07-4280-BBF8-FEFD7CAFD1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9" b="33612"/>
          <a:stretch/>
        </p:blipFill>
        <p:spPr>
          <a:xfrm flipH="1" flipV="1">
            <a:off x="9874779" y="-1"/>
            <a:ext cx="2317221" cy="175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609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CE9E25C8-571A-4F2E-BFDD-CD244A6418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5" b="22641"/>
          <a:stretch/>
        </p:blipFill>
        <p:spPr>
          <a:xfrm>
            <a:off x="0" y="0"/>
            <a:ext cx="7123027" cy="6858000"/>
          </a:xfrm>
          <a:prstGeom prst="rect">
            <a:avLst/>
          </a:prstGeom>
        </p:spPr>
      </p:pic>
      <p:pic>
        <p:nvPicPr>
          <p:cNvPr id="5" name="Graphic 3">
            <a:hlinkClick r:id="rId3"/>
            <a:extLst>
              <a:ext uri="{FF2B5EF4-FFF2-40B4-BE49-F238E27FC236}">
                <a16:creationId xmlns:a16="http://schemas.microsoft.com/office/drawing/2014/main" id="{56C1B2AE-20A4-44C1-ABDE-4E73764E7C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9659" y="6872736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6"/>
            <a:extLst>
              <a:ext uri="{FF2B5EF4-FFF2-40B4-BE49-F238E27FC236}">
                <a16:creationId xmlns:a16="http://schemas.microsoft.com/office/drawing/2014/main" id="{3BC4F270-0BED-44FA-A221-6A22045CCD0B}"/>
              </a:ext>
            </a:extLst>
          </p:cNvPr>
          <p:cNvSpPr txBox="1"/>
          <p:nvPr userDrawn="1"/>
        </p:nvSpPr>
        <p:spPr>
          <a:xfrm>
            <a:off x="4173138" y="692845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7A746A5-5067-4095-B9A4-C7DC080A79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96" b="32390"/>
          <a:stretch/>
        </p:blipFill>
        <p:spPr>
          <a:xfrm rot="16200000" flipV="1">
            <a:off x="-645811" y="645812"/>
            <a:ext cx="3082824" cy="179120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C95A777-7966-4FDD-8920-79938D296F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5" b="60895"/>
          <a:stretch/>
        </p:blipFill>
        <p:spPr>
          <a:xfrm>
            <a:off x="-1" y="5921339"/>
            <a:ext cx="4372901" cy="93666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2C0D7A8-9B41-4E31-B279-C5B20AAEF6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53" r="2294"/>
          <a:stretch/>
        </p:blipFill>
        <p:spPr>
          <a:xfrm rot="16200000" flipH="1" flipV="1">
            <a:off x="9313222" y="3979222"/>
            <a:ext cx="4601843" cy="11557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BDB93F8-4AB4-4C4D-8908-B404A75DD3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87" t="58958" r="11187"/>
          <a:stretch/>
        </p:blipFill>
        <p:spPr>
          <a:xfrm>
            <a:off x="11369383" y="0"/>
            <a:ext cx="822618" cy="108733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A32CE35-AE99-4C06-AB19-90727B91E1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64"/>
          <a:stretch/>
        </p:blipFill>
        <p:spPr>
          <a:xfrm rot="16200000">
            <a:off x="8969299" y="-950439"/>
            <a:ext cx="748453" cy="26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5417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C867474C-B65C-4377-BF5D-370F565461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9659" y="6872736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37FB933A-DB29-48FB-911A-D20E85BD47EE}"/>
              </a:ext>
            </a:extLst>
          </p:cNvPr>
          <p:cNvSpPr txBox="1"/>
          <p:nvPr userDrawn="1"/>
        </p:nvSpPr>
        <p:spPr>
          <a:xfrm>
            <a:off x="4173138" y="692845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60B775-0AAF-4E4E-B06C-ADE5AF9C7A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252" b="62770"/>
          <a:stretch/>
        </p:blipFill>
        <p:spPr>
          <a:xfrm>
            <a:off x="4173138" y="4319497"/>
            <a:ext cx="8018862" cy="25532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4AEA462-CBB1-4EF7-8248-F0B1E0C103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40" r="16797"/>
          <a:stretch/>
        </p:blipFill>
        <p:spPr>
          <a:xfrm>
            <a:off x="9256521" y="0"/>
            <a:ext cx="2935480" cy="111429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CBC51B8-1559-4C84-AEDB-5DDBDE637E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86" t="41362"/>
          <a:stretch/>
        </p:blipFill>
        <p:spPr>
          <a:xfrm>
            <a:off x="-2" y="0"/>
            <a:ext cx="1805567" cy="155350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88F5FD1-BD18-49E1-B158-32311838B7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3" b="58081"/>
          <a:stretch/>
        </p:blipFill>
        <p:spPr>
          <a:xfrm>
            <a:off x="-1" y="5853949"/>
            <a:ext cx="4410687" cy="1004052"/>
          </a:xfrm>
          <a:prstGeom prst="rect">
            <a:avLst/>
          </a:prstGeom>
        </p:spPr>
      </p:pic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D0971343-D7BD-4A81-ACDE-2184B091524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21433" y="732971"/>
            <a:ext cx="3499134" cy="5392058"/>
          </a:xfrm>
          <a:prstGeom prst="roundRect">
            <a:avLst>
              <a:gd name="adj" fmla="val 572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B65EE35-ACBE-4477-8311-5FDC84375E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9" t="42374" r="57441"/>
          <a:stretch/>
        </p:blipFill>
        <p:spPr>
          <a:xfrm>
            <a:off x="0" y="4947385"/>
            <a:ext cx="529390" cy="138027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EA1A29E-281A-4DB1-894F-5527B00F9A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82" r="64930"/>
          <a:stretch/>
        </p:blipFill>
        <p:spPr>
          <a:xfrm>
            <a:off x="2380487" y="0"/>
            <a:ext cx="1302513" cy="77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06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A75595CD-84E0-4FE8-A257-A084C22C23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9659" y="6872736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1DF92395-D136-4D12-BC49-EAA0D8F321B6}"/>
              </a:ext>
            </a:extLst>
          </p:cNvPr>
          <p:cNvSpPr txBox="1"/>
          <p:nvPr userDrawn="1"/>
        </p:nvSpPr>
        <p:spPr>
          <a:xfrm>
            <a:off x="4173138" y="692845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22BDEFF3-6FB6-4320-A6B2-2952C2F6D3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59" r="17937"/>
          <a:stretch/>
        </p:blipFill>
        <p:spPr>
          <a:xfrm flipH="1">
            <a:off x="-1" y="-1"/>
            <a:ext cx="2895240" cy="112174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7849B17-B548-48FD-A4AB-606D8256DF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28" b="30416"/>
          <a:stretch/>
        </p:blipFill>
        <p:spPr>
          <a:xfrm rot="10800000" flipV="1">
            <a:off x="0" y="5014506"/>
            <a:ext cx="3241319" cy="184349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0389306-B34B-4D19-9351-9086221610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9" t="45030"/>
          <a:stretch/>
        </p:blipFill>
        <p:spPr>
          <a:xfrm flipH="1">
            <a:off x="8375534" y="-1"/>
            <a:ext cx="3816467" cy="102720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1363A16-9C18-4C09-A97F-1934FAC783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4" b="38272"/>
          <a:stretch/>
        </p:blipFill>
        <p:spPr>
          <a:xfrm flipH="1">
            <a:off x="9752246" y="5222607"/>
            <a:ext cx="2439754" cy="163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924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FED21F07-2436-4E53-A996-EDB2FB2F35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9659" y="6872736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E8C250F-BDC6-49B3-9FB6-EEB4BC90E4AE}"/>
              </a:ext>
            </a:extLst>
          </p:cNvPr>
          <p:cNvSpPr txBox="1"/>
          <p:nvPr userDrawn="1"/>
        </p:nvSpPr>
        <p:spPr>
          <a:xfrm>
            <a:off x="4173138" y="692845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C018559-6FA3-4F6E-8083-0CB901BBF3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22589"/>
          <a:stretch/>
        </p:blipFill>
        <p:spPr>
          <a:xfrm flipH="1">
            <a:off x="0" y="0"/>
            <a:ext cx="2339484" cy="13246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AC298EA-4B7C-440A-8C3D-1174DA5D6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0" t="63422"/>
          <a:stretch/>
        </p:blipFill>
        <p:spPr>
          <a:xfrm flipH="1">
            <a:off x="9409024" y="0"/>
            <a:ext cx="2782976" cy="9690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60B8CAD-20D4-43EE-979E-B389B1EB51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46" b="41119"/>
          <a:stretch/>
        </p:blipFill>
        <p:spPr>
          <a:xfrm>
            <a:off x="8153400" y="5508313"/>
            <a:ext cx="4038600" cy="134968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1F511E4-70FB-430B-8855-D55E0082BF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28" b="43425"/>
          <a:stretch/>
        </p:blipFill>
        <p:spPr>
          <a:xfrm rot="5400000">
            <a:off x="-192808" y="5450612"/>
            <a:ext cx="1600197" cy="12145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181F4F2-DFC5-4B8D-93D6-EB726EA92C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8" b="59850"/>
          <a:stretch/>
        </p:blipFill>
        <p:spPr>
          <a:xfrm flipH="1">
            <a:off x="622432" y="5794295"/>
            <a:ext cx="2731167" cy="1063705"/>
          </a:xfrm>
          <a:prstGeom prst="rect">
            <a:avLst/>
          </a:prstGeom>
        </p:spPr>
      </p:pic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126E3533-752C-4790-89FA-71025F2EFF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90793" y="1873100"/>
            <a:ext cx="4640005" cy="3111801"/>
          </a:xfrm>
          <a:prstGeom prst="roundRect">
            <a:avLst>
              <a:gd name="adj" fmla="val 8594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901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10E34DD2-9D47-475C-B901-BBD5033D52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9659" y="6872736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0D409642-282F-4192-AE2B-2EFB5DE2AE94}"/>
              </a:ext>
            </a:extLst>
          </p:cNvPr>
          <p:cNvSpPr txBox="1"/>
          <p:nvPr userDrawn="1"/>
        </p:nvSpPr>
        <p:spPr>
          <a:xfrm>
            <a:off x="4173138" y="6928457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B3A60CEE-7384-4BED-B28A-9C2D602AE49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2495" y="1082485"/>
            <a:ext cx="3045506" cy="4693030"/>
          </a:xfrm>
          <a:prstGeom prst="roundRect">
            <a:avLst>
              <a:gd name="adj" fmla="val 844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DDECA3-F5BB-427A-8AFA-A5A3979C85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92" b="17073"/>
          <a:stretch/>
        </p:blipFill>
        <p:spPr>
          <a:xfrm flipH="1">
            <a:off x="-3" y="4661005"/>
            <a:ext cx="2441310" cy="21969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1F4E28B-E92D-4B85-B540-D58C39F7D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33" b="26113"/>
          <a:stretch/>
        </p:blipFill>
        <p:spPr>
          <a:xfrm>
            <a:off x="8889995" y="5399479"/>
            <a:ext cx="3302002" cy="14585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C32B024-8176-40DD-B22C-7FFE4D699D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7" t="31807"/>
          <a:stretch/>
        </p:blipFill>
        <p:spPr>
          <a:xfrm flipH="1">
            <a:off x="8889997" y="0"/>
            <a:ext cx="3302003" cy="129241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757F548-FD9D-4C04-98AE-67948FBA84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9" b="33612"/>
          <a:stretch/>
        </p:blipFill>
        <p:spPr>
          <a:xfrm flipV="1">
            <a:off x="-3" y="-1"/>
            <a:ext cx="2317221" cy="175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64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687" r:id="rId21"/>
    <p:sldLayoutId id="2147483664" r:id="rId2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9D73193-E2D0-4F9B-B26C-844A1F06F4BA}"/>
              </a:ext>
            </a:extLst>
          </p:cNvPr>
          <p:cNvSpPr txBox="1"/>
          <p:nvPr/>
        </p:nvSpPr>
        <p:spPr>
          <a:xfrm>
            <a:off x="4126675" y="2063034"/>
            <a:ext cx="7885162" cy="101566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F</a:t>
            </a:r>
            <a:r>
              <a:rPr lang="en-US" altLang="zh-CN" sz="60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or   Our  </a:t>
            </a:r>
            <a:r>
              <a:rPr lang="en-US" altLang="zh-CN" sz="6000" b="1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Red</a:t>
            </a:r>
            <a:r>
              <a:rPr lang="en-US" altLang="zh-CN" sz="60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 King</a:t>
            </a:r>
            <a:endParaRPr lang="ko-KR" altLang="en-US" sz="60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6AB353-FCAC-4472-B4E9-0F209CF851B2}"/>
              </a:ext>
            </a:extLst>
          </p:cNvPr>
          <p:cNvSpPr txBox="1"/>
          <p:nvPr/>
        </p:nvSpPr>
        <p:spPr>
          <a:xfrm>
            <a:off x="6483928" y="4853280"/>
            <a:ext cx="5594932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>
                <a:solidFill>
                  <a:srgbClr val="0B0202"/>
                </a:solidFill>
                <a:cs typeface="Arial" panose="020B0604020202020204" pitchFamily="34" charset="0"/>
              </a:defRPr>
            </a:lvl1pPr>
          </a:lstStyle>
          <a:p>
            <a:r>
              <a:rPr lang="en-US" altLang="zh-CN" b="1" i="1" dirty="0">
                <a:solidFill>
                  <a:schemeClr val="bg1">
                    <a:lumMod val="95000"/>
                  </a:schemeClr>
                </a:solidFill>
              </a:rPr>
              <a:t>XXX </a:t>
            </a:r>
            <a:r>
              <a:rPr lang="zh-CN" altLang="en-US" b="1" i="1" dirty="0">
                <a:solidFill>
                  <a:schemeClr val="bg1">
                    <a:lumMod val="95000"/>
                  </a:schemeClr>
                </a:solidFill>
              </a:rPr>
              <a:t>汇报人</a:t>
            </a:r>
            <a:endParaRPr lang="ko-KR" altLang="en-US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AD48B243-47A7-4703-B64E-1CCA92A9BFD8}"/>
              </a:ext>
            </a:extLst>
          </p:cNvPr>
          <p:cNvSpPr txBox="1"/>
          <p:nvPr/>
        </p:nvSpPr>
        <p:spPr>
          <a:xfrm>
            <a:off x="7203595" y="3212144"/>
            <a:ext cx="5332789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high-level  language programming project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79D293-C9E6-0BDF-DA4D-9A50636FAB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8" r="70799"/>
          <a:stretch/>
        </p:blipFill>
        <p:spPr>
          <a:xfrm>
            <a:off x="4643250" y="1546973"/>
            <a:ext cx="2262249" cy="259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0A44585-660E-4DB5-8924-14C852661BB6}"/>
              </a:ext>
            </a:extLst>
          </p:cNvPr>
          <p:cNvSpPr txBox="1"/>
          <p:nvPr/>
        </p:nvSpPr>
        <p:spPr>
          <a:xfrm>
            <a:off x="615798" y="602836"/>
            <a:ext cx="4153695" cy="415498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chemeClr val="bg1"/>
                </a:solidFill>
              </a:rPr>
              <a:t>2.A</a:t>
            </a:r>
            <a:r>
              <a:rPr lang="en-US" altLang="zh-CN" sz="2400" b="0" dirty="0">
                <a:solidFill>
                  <a:schemeClr val="bg1"/>
                </a:solidFill>
              </a:rPr>
              <a:t>nimationComponent</a:t>
            </a:r>
          </a:p>
          <a:p>
            <a:r>
              <a:rPr lang="en-US" altLang="ko-KR" sz="2400" b="0" dirty="0">
                <a:solidFill>
                  <a:schemeClr val="bg1"/>
                </a:solidFill>
              </a:rPr>
              <a:t>	</a:t>
            </a:r>
            <a:r>
              <a:rPr lang="en-US" altLang="ko-KR" sz="2400" b="0" dirty="0" err="1">
                <a:solidFill>
                  <a:schemeClr val="bg1"/>
                </a:solidFill>
              </a:rPr>
              <a:t>AnimationLoader</a:t>
            </a:r>
            <a:endParaRPr lang="en-US" altLang="ko-KR" sz="2400" b="0" dirty="0">
              <a:solidFill>
                <a:schemeClr val="bg1"/>
              </a:solidFill>
            </a:endParaRPr>
          </a:p>
          <a:p>
            <a:r>
              <a:rPr lang="en-US" altLang="ko-KR" sz="2400" b="0" dirty="0">
                <a:solidFill>
                  <a:schemeClr val="bg1"/>
                </a:solidFill>
              </a:rPr>
              <a:t>		Standard</a:t>
            </a:r>
          </a:p>
          <a:p>
            <a:endParaRPr lang="en-US" altLang="ko-KR" sz="2400" b="0" dirty="0">
              <a:solidFill>
                <a:schemeClr val="bg1"/>
              </a:solidFill>
            </a:endParaRPr>
          </a:p>
          <a:p>
            <a:endParaRPr lang="en-US" altLang="ko-KR" sz="2400" b="0" dirty="0">
              <a:solidFill>
                <a:schemeClr val="bg1"/>
              </a:solidFill>
            </a:endParaRPr>
          </a:p>
          <a:p>
            <a:endParaRPr lang="en-US" altLang="ko-KR" sz="2400" b="0" dirty="0">
              <a:solidFill>
                <a:schemeClr val="bg1"/>
              </a:solidFill>
            </a:endParaRPr>
          </a:p>
          <a:p>
            <a:r>
              <a:rPr lang="en-US" altLang="ko-KR" sz="2400" b="0" dirty="0">
                <a:solidFill>
                  <a:schemeClr val="bg1"/>
                </a:solidFill>
              </a:rPr>
              <a:t>“The three categories work together to provide great support for </a:t>
            </a:r>
            <a:r>
              <a:rPr lang="en-US" altLang="ko-KR" sz="2400" b="0" dirty="0">
                <a:solidFill>
                  <a:srgbClr val="FF0000"/>
                </a:solidFill>
              </a:rPr>
              <a:t>later maintenance</a:t>
            </a:r>
            <a:r>
              <a:rPr lang="en-US" altLang="ko-KR" sz="2400" b="0" dirty="0">
                <a:solidFill>
                  <a:schemeClr val="bg1"/>
                </a:solidFill>
              </a:rPr>
              <a:t>.”</a:t>
            </a:r>
          </a:p>
          <a:p>
            <a:endParaRPr lang="en-US" altLang="ko-KR" sz="2400" b="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6DBE17-38B6-E35C-A136-1150D77B8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AnimationComponent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00E381E-CA04-FC4C-1423-E053FA2A2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291" y="126610"/>
            <a:ext cx="6083563" cy="6604779"/>
          </a:xfrm>
          <a:prstGeom prst="rect">
            <a:avLst/>
          </a:prstGeom>
        </p:spPr>
      </p:pic>
      <p:sp>
        <p:nvSpPr>
          <p:cNvPr id="12" name="타원 2">
            <a:extLst>
              <a:ext uri="{FF2B5EF4-FFF2-40B4-BE49-F238E27FC236}">
                <a16:creationId xmlns:a16="http://schemas.microsoft.com/office/drawing/2014/main" id="{F9DCF66B-2721-92FB-5F9C-1B96F335C16C}"/>
              </a:ext>
            </a:extLst>
          </p:cNvPr>
          <p:cNvSpPr/>
          <p:nvPr/>
        </p:nvSpPr>
        <p:spPr>
          <a:xfrm>
            <a:off x="368040" y="4677089"/>
            <a:ext cx="914400" cy="914400"/>
          </a:xfrm>
          <a:prstGeom prst="ellipse">
            <a:avLst/>
          </a:prstGeom>
          <a:solidFill>
            <a:srgbClr val="F8EF47"/>
          </a:solidFill>
          <a:ln w="12838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j-lt"/>
              </a:rPr>
              <a:t>A</a:t>
            </a:r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직사각형 18">
            <a:extLst>
              <a:ext uri="{FF2B5EF4-FFF2-40B4-BE49-F238E27FC236}">
                <a16:creationId xmlns:a16="http://schemas.microsoft.com/office/drawing/2014/main" id="{0DBDFE1F-AEBA-6E3B-5080-59569963B484}"/>
              </a:ext>
            </a:extLst>
          </p:cNvPr>
          <p:cNvSpPr/>
          <p:nvPr/>
        </p:nvSpPr>
        <p:spPr>
          <a:xfrm>
            <a:off x="1318474" y="4903456"/>
            <a:ext cx="3925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Animation Component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838AC34-5FD6-92C8-7A18-E4F7F699B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725" y="3755561"/>
            <a:ext cx="731000" cy="82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65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8FB0B9-E770-45B4-AEC4-649C39768DB6}"/>
              </a:ext>
            </a:extLst>
          </p:cNvPr>
          <p:cNvSpPr/>
          <p:nvPr/>
        </p:nvSpPr>
        <p:spPr>
          <a:xfrm>
            <a:off x="1600649" y="504381"/>
            <a:ext cx="47775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Animation Loader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D034E25-C8C3-4729-8B8E-E8D3BD9EF6F8}"/>
              </a:ext>
            </a:extLst>
          </p:cNvPr>
          <p:cNvSpPr/>
          <p:nvPr/>
        </p:nvSpPr>
        <p:spPr>
          <a:xfrm>
            <a:off x="404375" y="278014"/>
            <a:ext cx="914400" cy="914400"/>
          </a:xfrm>
          <a:prstGeom prst="ellipse">
            <a:avLst/>
          </a:prstGeom>
          <a:solidFill>
            <a:srgbClr val="F8EF47"/>
          </a:solidFill>
          <a:ln w="12838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j-lt"/>
              </a:rPr>
              <a:t>B</a:t>
            </a:r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91B23D7-5D8B-4401-B757-5FAD6DF8982A}"/>
              </a:ext>
            </a:extLst>
          </p:cNvPr>
          <p:cNvSpPr/>
          <p:nvPr/>
        </p:nvSpPr>
        <p:spPr>
          <a:xfrm>
            <a:off x="7173601" y="1192414"/>
            <a:ext cx="47775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Standard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7FEE6A5-6F63-4D61-83DE-466E2F955E0D}"/>
              </a:ext>
            </a:extLst>
          </p:cNvPr>
          <p:cNvSpPr/>
          <p:nvPr/>
        </p:nvSpPr>
        <p:spPr>
          <a:xfrm>
            <a:off x="5905346" y="966046"/>
            <a:ext cx="914400" cy="914400"/>
          </a:xfrm>
          <a:prstGeom prst="ellipse">
            <a:avLst/>
          </a:prstGeom>
          <a:solidFill>
            <a:srgbClr val="F8EF47"/>
          </a:solidFill>
          <a:ln w="12838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j-lt"/>
              </a:rPr>
              <a:t>C</a:t>
            </a:r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E81C674-17F4-9669-73E7-CC8DF821C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05" y="1423245"/>
            <a:ext cx="5523136" cy="300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EAB6043-E370-8429-38B1-A31D6EB12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128" y="2438178"/>
            <a:ext cx="5828973" cy="339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13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599F6249-0045-472B-A001-1B468B6A8486}"/>
              </a:ext>
            </a:extLst>
          </p:cNvPr>
          <p:cNvGrpSpPr/>
          <p:nvPr/>
        </p:nvGrpSpPr>
        <p:grpSpPr>
          <a:xfrm>
            <a:off x="7218626" y="536179"/>
            <a:ext cx="624704" cy="624700"/>
            <a:chOff x="8162630" y="1551336"/>
            <a:chExt cx="390525" cy="390525"/>
          </a:xfrm>
          <a:solidFill>
            <a:srgbClr val="14F7F8"/>
          </a:solidFill>
        </p:grpSpPr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0002899A-8798-4B5A-9219-BEA9B9641C65}"/>
                </a:ext>
              </a:extLst>
            </p:cNvPr>
            <p:cNvSpPr/>
            <p:nvPr/>
          </p:nvSpPr>
          <p:spPr>
            <a:xfrm>
              <a:off x="8340938" y="159572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239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F8304578-8946-4703-8903-389F0A13DA68}"/>
                </a:ext>
              </a:extLst>
            </p:cNvPr>
            <p:cNvSpPr/>
            <p:nvPr/>
          </p:nvSpPr>
          <p:spPr>
            <a:xfrm>
              <a:off x="8207017" y="1619440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A87C5C45-143C-4BF2-9DC3-4D34116D4844}"/>
                </a:ext>
              </a:extLst>
            </p:cNvPr>
            <p:cNvSpPr/>
            <p:nvPr/>
          </p:nvSpPr>
          <p:spPr>
            <a:xfrm>
              <a:off x="8474955" y="1619440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6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51678AFC-9954-4BC5-A3A6-2F388498E97A}"/>
                </a:ext>
              </a:extLst>
            </p:cNvPr>
            <p:cNvSpPr/>
            <p:nvPr/>
          </p:nvSpPr>
          <p:spPr>
            <a:xfrm>
              <a:off x="8162630" y="1551336"/>
              <a:ext cx="390525" cy="390525"/>
            </a:xfrm>
            <a:custGeom>
              <a:avLst/>
              <a:gdLst>
                <a:gd name="connsiteX0" fmla="*/ 330708 w 390525"/>
                <a:gd name="connsiteY0" fmla="*/ 30861 h 390525"/>
                <a:gd name="connsiteX1" fmla="*/ 275177 w 390525"/>
                <a:gd name="connsiteY1" fmla="*/ 86392 h 390525"/>
                <a:gd name="connsiteX2" fmla="*/ 282607 w 390525"/>
                <a:gd name="connsiteY2" fmla="*/ 114109 h 390525"/>
                <a:gd name="connsiteX3" fmla="*/ 319564 w 390525"/>
                <a:gd name="connsiteY3" fmla="*/ 178213 h 390525"/>
                <a:gd name="connsiteX4" fmla="*/ 319564 w 390525"/>
                <a:gd name="connsiteY4" fmla="*/ 208502 h 390525"/>
                <a:gd name="connsiteX5" fmla="*/ 228124 w 390525"/>
                <a:gd name="connsiteY5" fmla="*/ 208502 h 390525"/>
                <a:gd name="connsiteX6" fmla="*/ 207836 w 390525"/>
                <a:gd name="connsiteY6" fmla="*/ 188214 h 390525"/>
                <a:gd name="connsiteX7" fmla="*/ 207836 w 390525"/>
                <a:gd name="connsiteY7" fmla="*/ 154495 h 390525"/>
                <a:gd name="connsiteX8" fmla="*/ 244793 w 390525"/>
                <a:gd name="connsiteY8" fmla="*/ 90392 h 390525"/>
                <a:gd name="connsiteX9" fmla="*/ 252222 w 390525"/>
                <a:gd name="connsiteY9" fmla="*/ 62674 h 390525"/>
                <a:gd name="connsiteX10" fmla="*/ 196691 w 390525"/>
                <a:gd name="connsiteY10" fmla="*/ 7144 h 390525"/>
                <a:gd name="connsiteX11" fmla="*/ 141161 w 390525"/>
                <a:gd name="connsiteY11" fmla="*/ 62674 h 390525"/>
                <a:gd name="connsiteX12" fmla="*/ 148590 w 390525"/>
                <a:gd name="connsiteY12" fmla="*/ 90392 h 390525"/>
                <a:gd name="connsiteX13" fmla="*/ 185547 w 390525"/>
                <a:gd name="connsiteY13" fmla="*/ 154495 h 390525"/>
                <a:gd name="connsiteX14" fmla="*/ 185547 w 390525"/>
                <a:gd name="connsiteY14" fmla="*/ 188214 h 390525"/>
                <a:gd name="connsiteX15" fmla="*/ 165259 w 390525"/>
                <a:gd name="connsiteY15" fmla="*/ 208502 h 390525"/>
                <a:gd name="connsiteX16" fmla="*/ 73819 w 390525"/>
                <a:gd name="connsiteY16" fmla="*/ 208502 h 390525"/>
                <a:gd name="connsiteX17" fmla="*/ 73819 w 390525"/>
                <a:gd name="connsiteY17" fmla="*/ 178213 h 390525"/>
                <a:gd name="connsiteX18" fmla="*/ 110776 w 390525"/>
                <a:gd name="connsiteY18" fmla="*/ 114109 h 390525"/>
                <a:gd name="connsiteX19" fmla="*/ 118206 w 390525"/>
                <a:gd name="connsiteY19" fmla="*/ 86392 h 390525"/>
                <a:gd name="connsiteX20" fmla="*/ 62675 w 390525"/>
                <a:gd name="connsiteY20" fmla="*/ 30861 h 390525"/>
                <a:gd name="connsiteX21" fmla="*/ 7144 w 390525"/>
                <a:gd name="connsiteY21" fmla="*/ 86392 h 390525"/>
                <a:gd name="connsiteX22" fmla="*/ 14574 w 390525"/>
                <a:gd name="connsiteY22" fmla="*/ 114109 h 390525"/>
                <a:gd name="connsiteX23" fmla="*/ 51531 w 390525"/>
                <a:gd name="connsiteY23" fmla="*/ 178213 h 390525"/>
                <a:gd name="connsiteX24" fmla="*/ 51531 w 390525"/>
                <a:gd name="connsiteY24" fmla="*/ 219646 h 390525"/>
                <a:gd name="connsiteX25" fmla="*/ 62675 w 390525"/>
                <a:gd name="connsiteY25" fmla="*/ 230791 h 390525"/>
                <a:gd name="connsiteX26" fmla="*/ 165259 w 390525"/>
                <a:gd name="connsiteY26" fmla="*/ 230791 h 390525"/>
                <a:gd name="connsiteX27" fmla="*/ 185547 w 390525"/>
                <a:gd name="connsiteY27" fmla="*/ 251079 h 390525"/>
                <a:gd name="connsiteX28" fmla="*/ 185547 w 390525"/>
                <a:gd name="connsiteY28" fmla="*/ 275177 h 390525"/>
                <a:gd name="connsiteX29" fmla="*/ 63437 w 390525"/>
                <a:gd name="connsiteY29" fmla="*/ 275177 h 390525"/>
                <a:gd name="connsiteX30" fmla="*/ 52293 w 390525"/>
                <a:gd name="connsiteY30" fmla="*/ 286321 h 390525"/>
                <a:gd name="connsiteX31" fmla="*/ 52293 w 390525"/>
                <a:gd name="connsiteY31" fmla="*/ 375094 h 390525"/>
                <a:gd name="connsiteX32" fmla="*/ 63437 w 390525"/>
                <a:gd name="connsiteY32" fmla="*/ 386239 h 390525"/>
                <a:gd name="connsiteX33" fmla="*/ 329851 w 390525"/>
                <a:gd name="connsiteY33" fmla="*/ 386239 h 390525"/>
                <a:gd name="connsiteX34" fmla="*/ 340995 w 390525"/>
                <a:gd name="connsiteY34" fmla="*/ 375094 h 390525"/>
                <a:gd name="connsiteX35" fmla="*/ 340995 w 390525"/>
                <a:gd name="connsiteY35" fmla="*/ 286321 h 390525"/>
                <a:gd name="connsiteX36" fmla="*/ 329851 w 390525"/>
                <a:gd name="connsiteY36" fmla="*/ 275177 h 390525"/>
                <a:gd name="connsiteX37" fmla="*/ 207740 w 390525"/>
                <a:gd name="connsiteY37" fmla="*/ 275177 h 390525"/>
                <a:gd name="connsiteX38" fmla="*/ 207740 w 390525"/>
                <a:gd name="connsiteY38" fmla="*/ 251079 h 390525"/>
                <a:gd name="connsiteX39" fmla="*/ 228029 w 390525"/>
                <a:gd name="connsiteY39" fmla="*/ 230791 h 390525"/>
                <a:gd name="connsiteX40" fmla="*/ 330613 w 390525"/>
                <a:gd name="connsiteY40" fmla="*/ 230791 h 390525"/>
                <a:gd name="connsiteX41" fmla="*/ 341757 w 390525"/>
                <a:gd name="connsiteY41" fmla="*/ 219646 h 390525"/>
                <a:gd name="connsiteX42" fmla="*/ 341757 w 390525"/>
                <a:gd name="connsiteY42" fmla="*/ 178213 h 390525"/>
                <a:gd name="connsiteX43" fmla="*/ 378714 w 390525"/>
                <a:gd name="connsiteY43" fmla="*/ 114109 h 390525"/>
                <a:gd name="connsiteX44" fmla="*/ 386144 w 390525"/>
                <a:gd name="connsiteY44" fmla="*/ 86392 h 390525"/>
                <a:gd name="connsiteX45" fmla="*/ 330708 w 390525"/>
                <a:gd name="connsiteY45" fmla="*/ 30861 h 390525"/>
                <a:gd name="connsiteX46" fmla="*/ 33814 w 390525"/>
                <a:gd name="connsiteY46" fmla="*/ 102965 h 390525"/>
                <a:gd name="connsiteX47" fmla="*/ 29337 w 390525"/>
                <a:gd name="connsiteY47" fmla="*/ 86392 h 390525"/>
                <a:gd name="connsiteX48" fmla="*/ 62675 w 390525"/>
                <a:gd name="connsiteY48" fmla="*/ 53054 h 390525"/>
                <a:gd name="connsiteX49" fmla="*/ 96012 w 390525"/>
                <a:gd name="connsiteY49" fmla="*/ 86392 h 390525"/>
                <a:gd name="connsiteX50" fmla="*/ 91536 w 390525"/>
                <a:gd name="connsiteY50" fmla="*/ 103061 h 390525"/>
                <a:gd name="connsiteX51" fmla="*/ 62675 w 390525"/>
                <a:gd name="connsiteY51" fmla="*/ 153067 h 390525"/>
                <a:gd name="connsiteX52" fmla="*/ 33814 w 390525"/>
                <a:gd name="connsiteY52" fmla="*/ 102965 h 390525"/>
                <a:gd name="connsiteX53" fmla="*/ 318802 w 390525"/>
                <a:gd name="connsiteY53" fmla="*/ 363950 h 390525"/>
                <a:gd name="connsiteX54" fmla="*/ 74581 w 390525"/>
                <a:gd name="connsiteY54" fmla="*/ 363950 h 390525"/>
                <a:gd name="connsiteX55" fmla="*/ 74581 w 390525"/>
                <a:gd name="connsiteY55" fmla="*/ 297370 h 390525"/>
                <a:gd name="connsiteX56" fmla="*/ 318802 w 390525"/>
                <a:gd name="connsiteY56" fmla="*/ 297370 h 390525"/>
                <a:gd name="connsiteX57" fmla="*/ 318802 w 390525"/>
                <a:gd name="connsiteY57" fmla="*/ 363950 h 390525"/>
                <a:gd name="connsiteX58" fmla="*/ 167830 w 390525"/>
                <a:gd name="connsiteY58" fmla="*/ 79343 h 390525"/>
                <a:gd name="connsiteX59" fmla="*/ 163354 w 390525"/>
                <a:gd name="connsiteY59" fmla="*/ 62770 h 390525"/>
                <a:gd name="connsiteX60" fmla="*/ 196691 w 390525"/>
                <a:gd name="connsiteY60" fmla="*/ 29432 h 390525"/>
                <a:gd name="connsiteX61" fmla="*/ 230029 w 390525"/>
                <a:gd name="connsiteY61" fmla="*/ 62770 h 390525"/>
                <a:gd name="connsiteX62" fmla="*/ 225553 w 390525"/>
                <a:gd name="connsiteY62" fmla="*/ 79438 h 390525"/>
                <a:gd name="connsiteX63" fmla="*/ 196691 w 390525"/>
                <a:gd name="connsiteY63" fmla="*/ 129445 h 390525"/>
                <a:gd name="connsiteX64" fmla="*/ 167830 w 390525"/>
                <a:gd name="connsiteY64" fmla="*/ 79343 h 390525"/>
                <a:gd name="connsiteX65" fmla="*/ 196691 w 390525"/>
                <a:gd name="connsiteY65" fmla="*/ 230695 h 390525"/>
                <a:gd name="connsiteX66" fmla="*/ 185547 w 390525"/>
                <a:gd name="connsiteY66" fmla="*/ 219551 h 390525"/>
                <a:gd name="connsiteX67" fmla="*/ 196691 w 390525"/>
                <a:gd name="connsiteY67" fmla="*/ 208407 h 390525"/>
                <a:gd name="connsiteX68" fmla="*/ 207836 w 390525"/>
                <a:gd name="connsiteY68" fmla="*/ 219551 h 390525"/>
                <a:gd name="connsiteX69" fmla="*/ 196691 w 390525"/>
                <a:gd name="connsiteY69" fmla="*/ 230695 h 390525"/>
                <a:gd name="connsiteX70" fmla="*/ 359474 w 390525"/>
                <a:gd name="connsiteY70" fmla="*/ 102965 h 390525"/>
                <a:gd name="connsiteX71" fmla="*/ 330613 w 390525"/>
                <a:gd name="connsiteY71" fmla="*/ 152971 h 390525"/>
                <a:gd name="connsiteX72" fmla="*/ 301753 w 390525"/>
                <a:gd name="connsiteY72" fmla="*/ 102965 h 390525"/>
                <a:gd name="connsiteX73" fmla="*/ 297275 w 390525"/>
                <a:gd name="connsiteY73" fmla="*/ 86296 h 390525"/>
                <a:gd name="connsiteX74" fmla="*/ 330613 w 390525"/>
                <a:gd name="connsiteY74" fmla="*/ 52959 h 390525"/>
                <a:gd name="connsiteX75" fmla="*/ 363950 w 390525"/>
                <a:gd name="connsiteY75" fmla="*/ 86296 h 390525"/>
                <a:gd name="connsiteX76" fmla="*/ 359474 w 390525"/>
                <a:gd name="connsiteY76" fmla="*/ 10296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90525" h="390525">
                  <a:moveTo>
                    <a:pt x="330708" y="30861"/>
                  </a:moveTo>
                  <a:cubicBezTo>
                    <a:pt x="300133" y="30861"/>
                    <a:pt x="275177" y="55721"/>
                    <a:pt x="275177" y="86392"/>
                  </a:cubicBezTo>
                  <a:cubicBezTo>
                    <a:pt x="275177" y="96107"/>
                    <a:pt x="277749" y="105727"/>
                    <a:pt x="282607" y="114109"/>
                  </a:cubicBezTo>
                  <a:lnTo>
                    <a:pt x="319564" y="178213"/>
                  </a:lnTo>
                  <a:lnTo>
                    <a:pt x="319564" y="208502"/>
                  </a:lnTo>
                  <a:lnTo>
                    <a:pt x="228124" y="208502"/>
                  </a:lnTo>
                  <a:cubicBezTo>
                    <a:pt x="224790" y="199072"/>
                    <a:pt x="217265" y="191548"/>
                    <a:pt x="207836" y="188214"/>
                  </a:cubicBezTo>
                  <a:lnTo>
                    <a:pt x="207836" y="154495"/>
                  </a:lnTo>
                  <a:lnTo>
                    <a:pt x="244793" y="90392"/>
                  </a:lnTo>
                  <a:cubicBezTo>
                    <a:pt x="249650" y="82010"/>
                    <a:pt x="252222" y="72390"/>
                    <a:pt x="252222" y="62674"/>
                  </a:cubicBezTo>
                  <a:cubicBezTo>
                    <a:pt x="252222" y="32099"/>
                    <a:pt x="227362" y="7144"/>
                    <a:pt x="196691" y="7144"/>
                  </a:cubicBezTo>
                  <a:cubicBezTo>
                    <a:pt x="166021" y="7144"/>
                    <a:pt x="141161" y="32004"/>
                    <a:pt x="141161" y="62674"/>
                  </a:cubicBezTo>
                  <a:cubicBezTo>
                    <a:pt x="141161" y="72390"/>
                    <a:pt x="143733" y="82010"/>
                    <a:pt x="148590" y="90392"/>
                  </a:cubicBezTo>
                  <a:lnTo>
                    <a:pt x="185547" y="154495"/>
                  </a:lnTo>
                  <a:lnTo>
                    <a:pt x="185547" y="188214"/>
                  </a:lnTo>
                  <a:cubicBezTo>
                    <a:pt x="176118" y="191548"/>
                    <a:pt x="168593" y="199072"/>
                    <a:pt x="165259" y="208502"/>
                  </a:cubicBezTo>
                  <a:lnTo>
                    <a:pt x="73819" y="208502"/>
                  </a:lnTo>
                  <a:lnTo>
                    <a:pt x="73819" y="178213"/>
                  </a:lnTo>
                  <a:lnTo>
                    <a:pt x="110776" y="114109"/>
                  </a:lnTo>
                  <a:cubicBezTo>
                    <a:pt x="115634" y="105727"/>
                    <a:pt x="118206" y="96107"/>
                    <a:pt x="118206" y="86392"/>
                  </a:cubicBezTo>
                  <a:cubicBezTo>
                    <a:pt x="118206" y="55817"/>
                    <a:pt x="93345" y="30861"/>
                    <a:pt x="62675" y="30861"/>
                  </a:cubicBezTo>
                  <a:cubicBezTo>
                    <a:pt x="32004" y="30861"/>
                    <a:pt x="7144" y="55721"/>
                    <a:pt x="7144" y="86392"/>
                  </a:cubicBezTo>
                  <a:cubicBezTo>
                    <a:pt x="7144" y="96107"/>
                    <a:pt x="9716" y="105727"/>
                    <a:pt x="14574" y="114109"/>
                  </a:cubicBezTo>
                  <a:lnTo>
                    <a:pt x="51531" y="178213"/>
                  </a:lnTo>
                  <a:lnTo>
                    <a:pt x="51531" y="219646"/>
                  </a:lnTo>
                  <a:cubicBezTo>
                    <a:pt x="51531" y="225742"/>
                    <a:pt x="56484" y="230791"/>
                    <a:pt x="62675" y="230791"/>
                  </a:cubicBezTo>
                  <a:lnTo>
                    <a:pt x="165259" y="230791"/>
                  </a:lnTo>
                  <a:cubicBezTo>
                    <a:pt x="168593" y="240220"/>
                    <a:pt x="176118" y="247745"/>
                    <a:pt x="185547" y="251079"/>
                  </a:cubicBezTo>
                  <a:lnTo>
                    <a:pt x="185547" y="275177"/>
                  </a:lnTo>
                  <a:lnTo>
                    <a:pt x="63437" y="275177"/>
                  </a:lnTo>
                  <a:cubicBezTo>
                    <a:pt x="57341" y="275177"/>
                    <a:pt x="52293" y="280130"/>
                    <a:pt x="52293" y="286321"/>
                  </a:cubicBezTo>
                  <a:lnTo>
                    <a:pt x="52293" y="375094"/>
                  </a:lnTo>
                  <a:cubicBezTo>
                    <a:pt x="52293" y="381190"/>
                    <a:pt x="57245" y="386239"/>
                    <a:pt x="63437" y="386239"/>
                  </a:cubicBezTo>
                  <a:lnTo>
                    <a:pt x="329851" y="386239"/>
                  </a:lnTo>
                  <a:cubicBezTo>
                    <a:pt x="335947" y="386239"/>
                    <a:pt x="340995" y="381286"/>
                    <a:pt x="340995" y="375094"/>
                  </a:cubicBezTo>
                  <a:lnTo>
                    <a:pt x="340995" y="286321"/>
                  </a:lnTo>
                  <a:cubicBezTo>
                    <a:pt x="340995" y="280225"/>
                    <a:pt x="336042" y="275177"/>
                    <a:pt x="329851" y="275177"/>
                  </a:cubicBezTo>
                  <a:lnTo>
                    <a:pt x="207740" y="275177"/>
                  </a:lnTo>
                  <a:lnTo>
                    <a:pt x="207740" y="251079"/>
                  </a:lnTo>
                  <a:cubicBezTo>
                    <a:pt x="217170" y="247745"/>
                    <a:pt x="224695" y="240220"/>
                    <a:pt x="228029" y="230791"/>
                  </a:cubicBezTo>
                  <a:lnTo>
                    <a:pt x="330613" y="230791"/>
                  </a:lnTo>
                  <a:cubicBezTo>
                    <a:pt x="336709" y="230791"/>
                    <a:pt x="341757" y="225838"/>
                    <a:pt x="341757" y="219646"/>
                  </a:cubicBezTo>
                  <a:lnTo>
                    <a:pt x="341757" y="178213"/>
                  </a:lnTo>
                  <a:lnTo>
                    <a:pt x="378714" y="114109"/>
                  </a:lnTo>
                  <a:cubicBezTo>
                    <a:pt x="383572" y="105727"/>
                    <a:pt x="386144" y="96107"/>
                    <a:pt x="386144" y="86392"/>
                  </a:cubicBezTo>
                  <a:cubicBezTo>
                    <a:pt x="386239" y="55721"/>
                    <a:pt x="361284" y="30861"/>
                    <a:pt x="330708" y="30861"/>
                  </a:cubicBezTo>
                  <a:close/>
                  <a:moveTo>
                    <a:pt x="33814" y="102965"/>
                  </a:moveTo>
                  <a:cubicBezTo>
                    <a:pt x="30956" y="97917"/>
                    <a:pt x="29337" y="92202"/>
                    <a:pt x="29337" y="86392"/>
                  </a:cubicBezTo>
                  <a:cubicBezTo>
                    <a:pt x="29337" y="68008"/>
                    <a:pt x="44291" y="53054"/>
                    <a:pt x="62675" y="53054"/>
                  </a:cubicBezTo>
                  <a:cubicBezTo>
                    <a:pt x="81058" y="53054"/>
                    <a:pt x="96012" y="68008"/>
                    <a:pt x="96012" y="86392"/>
                  </a:cubicBezTo>
                  <a:cubicBezTo>
                    <a:pt x="96012" y="92202"/>
                    <a:pt x="94488" y="98012"/>
                    <a:pt x="91536" y="103061"/>
                  </a:cubicBezTo>
                  <a:lnTo>
                    <a:pt x="62675" y="153067"/>
                  </a:lnTo>
                  <a:lnTo>
                    <a:pt x="33814" y="102965"/>
                  </a:lnTo>
                  <a:close/>
                  <a:moveTo>
                    <a:pt x="318802" y="363950"/>
                  </a:moveTo>
                  <a:lnTo>
                    <a:pt x="74581" y="363950"/>
                  </a:lnTo>
                  <a:lnTo>
                    <a:pt x="74581" y="297370"/>
                  </a:lnTo>
                  <a:lnTo>
                    <a:pt x="318802" y="297370"/>
                  </a:lnTo>
                  <a:lnTo>
                    <a:pt x="318802" y="363950"/>
                  </a:lnTo>
                  <a:close/>
                  <a:moveTo>
                    <a:pt x="167830" y="79343"/>
                  </a:moveTo>
                  <a:cubicBezTo>
                    <a:pt x="164973" y="74295"/>
                    <a:pt x="163354" y="68580"/>
                    <a:pt x="163354" y="62770"/>
                  </a:cubicBezTo>
                  <a:cubicBezTo>
                    <a:pt x="163354" y="44386"/>
                    <a:pt x="178308" y="29432"/>
                    <a:pt x="196691" y="29432"/>
                  </a:cubicBezTo>
                  <a:cubicBezTo>
                    <a:pt x="215075" y="29432"/>
                    <a:pt x="230029" y="44386"/>
                    <a:pt x="230029" y="62770"/>
                  </a:cubicBezTo>
                  <a:cubicBezTo>
                    <a:pt x="230029" y="68580"/>
                    <a:pt x="228505" y="74390"/>
                    <a:pt x="225553" y="79438"/>
                  </a:cubicBezTo>
                  <a:lnTo>
                    <a:pt x="196691" y="129445"/>
                  </a:lnTo>
                  <a:lnTo>
                    <a:pt x="167830" y="79343"/>
                  </a:lnTo>
                  <a:close/>
                  <a:moveTo>
                    <a:pt x="196691" y="230695"/>
                  </a:moveTo>
                  <a:cubicBezTo>
                    <a:pt x="190595" y="230695"/>
                    <a:pt x="185547" y="225742"/>
                    <a:pt x="185547" y="219551"/>
                  </a:cubicBezTo>
                  <a:cubicBezTo>
                    <a:pt x="185547" y="213455"/>
                    <a:pt x="190500" y="208407"/>
                    <a:pt x="196691" y="208407"/>
                  </a:cubicBezTo>
                  <a:cubicBezTo>
                    <a:pt x="202788" y="208407"/>
                    <a:pt x="207836" y="213360"/>
                    <a:pt x="207836" y="219551"/>
                  </a:cubicBezTo>
                  <a:cubicBezTo>
                    <a:pt x="207740" y="225742"/>
                    <a:pt x="202788" y="230695"/>
                    <a:pt x="196691" y="230695"/>
                  </a:cubicBezTo>
                  <a:close/>
                  <a:moveTo>
                    <a:pt x="359474" y="102965"/>
                  </a:moveTo>
                  <a:lnTo>
                    <a:pt x="330613" y="152971"/>
                  </a:lnTo>
                  <a:lnTo>
                    <a:pt x="301753" y="102965"/>
                  </a:lnTo>
                  <a:cubicBezTo>
                    <a:pt x="298895" y="97917"/>
                    <a:pt x="297275" y="92202"/>
                    <a:pt x="297275" y="86296"/>
                  </a:cubicBezTo>
                  <a:cubicBezTo>
                    <a:pt x="297275" y="67913"/>
                    <a:pt x="312230" y="52959"/>
                    <a:pt x="330613" y="52959"/>
                  </a:cubicBezTo>
                  <a:cubicBezTo>
                    <a:pt x="348996" y="52959"/>
                    <a:pt x="363950" y="67913"/>
                    <a:pt x="363950" y="86296"/>
                  </a:cubicBezTo>
                  <a:cubicBezTo>
                    <a:pt x="363950" y="92202"/>
                    <a:pt x="362427" y="97917"/>
                    <a:pt x="359474" y="1029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421B5ED4-BBB1-4B04-92A1-610AEBB8F12D}"/>
                </a:ext>
              </a:extLst>
            </p:cNvPr>
            <p:cNvSpPr/>
            <p:nvPr/>
          </p:nvSpPr>
          <p:spPr>
            <a:xfrm>
              <a:off x="8252165" y="1863661"/>
              <a:ext cx="28575" cy="28575"/>
            </a:xfrm>
            <a:custGeom>
              <a:avLst/>
              <a:gdLst>
                <a:gd name="connsiteX0" fmla="*/ 29433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3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3" y="18288"/>
                  </a:moveTo>
                  <a:cubicBezTo>
                    <a:pt x="29433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3" y="12192"/>
                    <a:pt x="29433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83A09548-B333-49C8-86C4-FC7D65874157}"/>
                </a:ext>
              </a:extLst>
            </p:cNvPr>
            <p:cNvSpPr/>
            <p:nvPr/>
          </p:nvSpPr>
          <p:spPr>
            <a:xfrm>
              <a:off x="8296551" y="1863661"/>
              <a:ext cx="28575" cy="28575"/>
            </a:xfrm>
            <a:custGeom>
              <a:avLst/>
              <a:gdLst>
                <a:gd name="connsiteX0" fmla="*/ 29433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3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3" y="18288"/>
                  </a:moveTo>
                  <a:cubicBezTo>
                    <a:pt x="29433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3" y="12192"/>
                    <a:pt x="29433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6E8D644E-FE46-4DE9-AC4D-F635852C3409}"/>
                </a:ext>
              </a:extLst>
            </p:cNvPr>
            <p:cNvSpPr/>
            <p:nvPr/>
          </p:nvSpPr>
          <p:spPr>
            <a:xfrm>
              <a:off x="8340938" y="186366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98538CAC-E52C-423C-9682-A9D9FAFAB2C5}"/>
              </a:ext>
            </a:extLst>
          </p:cNvPr>
          <p:cNvSpPr txBox="1"/>
          <p:nvPr/>
        </p:nvSpPr>
        <p:spPr>
          <a:xfrm>
            <a:off x="859286" y="536179"/>
            <a:ext cx="61943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3.How to create a level ?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By </a:t>
            </a:r>
            <a:r>
              <a:rPr lang="en-US" altLang="ko-KR" sz="4000" b="1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Class Interface</a:t>
            </a:r>
            <a:endParaRPr lang="ko-KR" altLang="en-US" sz="4000" b="1" dirty="0">
              <a:solidFill>
                <a:srgbClr val="FF0000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E5C8312-7E07-0B88-F40E-FBF8DFA2E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32" y="2201574"/>
            <a:ext cx="6875894" cy="291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AEFE6A65-1EF0-342E-61FF-66091118C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228" y="4165029"/>
            <a:ext cx="6599300" cy="208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456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72F0ABB9-FE67-4ED6-A795-6FB97F6A141F}"/>
              </a:ext>
            </a:extLst>
          </p:cNvPr>
          <p:cNvSpPr/>
          <p:nvPr/>
        </p:nvSpPr>
        <p:spPr>
          <a:xfrm>
            <a:off x="5099282" y="184775"/>
            <a:ext cx="4747857" cy="1361445"/>
          </a:xfrm>
          <a:custGeom>
            <a:avLst/>
            <a:gdLst>
              <a:gd name="connsiteX0" fmla="*/ 0 w 4747857"/>
              <a:gd name="connsiteY0" fmla="*/ 0 h 1361445"/>
              <a:gd name="connsiteX1" fmla="*/ 1275980 w 4747857"/>
              <a:gd name="connsiteY1" fmla="*/ 0 h 1361445"/>
              <a:gd name="connsiteX2" fmla="*/ 1397000 w 4747857"/>
              <a:gd name="connsiteY2" fmla="*/ 0 h 1361445"/>
              <a:gd name="connsiteX3" fmla="*/ 4067135 w 4747857"/>
              <a:gd name="connsiteY3" fmla="*/ 0 h 1361445"/>
              <a:gd name="connsiteX4" fmla="*/ 4747857 w 4747857"/>
              <a:gd name="connsiteY4" fmla="*/ 680723 h 1361445"/>
              <a:gd name="connsiteX5" fmla="*/ 4067135 w 4747857"/>
              <a:gd name="connsiteY5" fmla="*/ 1361445 h 1361445"/>
              <a:gd name="connsiteX6" fmla="*/ 1397000 w 4747857"/>
              <a:gd name="connsiteY6" fmla="*/ 1361445 h 1361445"/>
              <a:gd name="connsiteX7" fmla="*/ 1275980 w 4747857"/>
              <a:gd name="connsiteY7" fmla="*/ 1361445 h 1361445"/>
              <a:gd name="connsiteX8" fmla="*/ 0 w 4747857"/>
              <a:gd name="connsiteY8" fmla="*/ 1361445 h 136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47857" h="1361445">
                <a:moveTo>
                  <a:pt x="0" y="0"/>
                </a:moveTo>
                <a:lnTo>
                  <a:pt x="1275980" y="0"/>
                </a:lnTo>
                <a:lnTo>
                  <a:pt x="1397000" y="0"/>
                </a:lnTo>
                <a:lnTo>
                  <a:pt x="4067135" y="0"/>
                </a:lnTo>
                <a:cubicBezTo>
                  <a:pt x="4443087" y="0"/>
                  <a:pt x="4747857" y="304770"/>
                  <a:pt x="4747857" y="680723"/>
                </a:cubicBezTo>
                <a:cubicBezTo>
                  <a:pt x="4747857" y="1056675"/>
                  <a:pt x="4443087" y="1361445"/>
                  <a:pt x="4067135" y="1361445"/>
                </a:cubicBezTo>
                <a:lnTo>
                  <a:pt x="1397000" y="1361445"/>
                </a:lnTo>
                <a:lnTo>
                  <a:pt x="1275980" y="1361445"/>
                </a:lnTo>
                <a:lnTo>
                  <a:pt x="0" y="1361445"/>
                </a:lnTo>
                <a:close/>
              </a:path>
            </a:pathLst>
          </a:custGeom>
          <a:solidFill>
            <a:srgbClr val="14F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56000" tIns="36000" rIns="720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000" dirty="0">
                <a:solidFill>
                  <a:schemeClr val="tx1"/>
                </a:solidFill>
                <a:latin typeface="+mj-lt"/>
              </a:rPr>
              <a:t>Change level</a:t>
            </a: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7300BEBF-3029-4303-A11D-37FDC67C8791}"/>
              </a:ext>
            </a:extLst>
          </p:cNvPr>
          <p:cNvSpPr/>
          <p:nvPr/>
        </p:nvSpPr>
        <p:spPr>
          <a:xfrm>
            <a:off x="2563582" y="184775"/>
            <a:ext cx="3532418" cy="1361445"/>
          </a:xfrm>
          <a:custGeom>
            <a:avLst/>
            <a:gdLst>
              <a:gd name="connsiteX0" fmla="*/ 0 w 3532418"/>
              <a:gd name="connsiteY0" fmla="*/ 0 h 1361445"/>
              <a:gd name="connsiteX1" fmla="*/ 1024627 w 3532418"/>
              <a:gd name="connsiteY1" fmla="*/ 0 h 1361445"/>
              <a:gd name="connsiteX2" fmla="*/ 1397000 w 3532418"/>
              <a:gd name="connsiteY2" fmla="*/ 0 h 1361445"/>
              <a:gd name="connsiteX3" fmla="*/ 2851696 w 3532418"/>
              <a:gd name="connsiteY3" fmla="*/ 0 h 1361445"/>
              <a:gd name="connsiteX4" fmla="*/ 3532418 w 3532418"/>
              <a:gd name="connsiteY4" fmla="*/ 680723 h 1361445"/>
              <a:gd name="connsiteX5" fmla="*/ 2851696 w 3532418"/>
              <a:gd name="connsiteY5" fmla="*/ 1361445 h 1361445"/>
              <a:gd name="connsiteX6" fmla="*/ 1397000 w 3532418"/>
              <a:gd name="connsiteY6" fmla="*/ 1361445 h 1361445"/>
              <a:gd name="connsiteX7" fmla="*/ 1024627 w 3532418"/>
              <a:gd name="connsiteY7" fmla="*/ 1361445 h 1361445"/>
              <a:gd name="connsiteX8" fmla="*/ 0 w 3532418"/>
              <a:gd name="connsiteY8" fmla="*/ 1361445 h 136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32418" h="1361445">
                <a:moveTo>
                  <a:pt x="0" y="0"/>
                </a:moveTo>
                <a:lnTo>
                  <a:pt x="1024627" y="0"/>
                </a:lnTo>
                <a:lnTo>
                  <a:pt x="1397000" y="0"/>
                </a:lnTo>
                <a:lnTo>
                  <a:pt x="2851696" y="0"/>
                </a:lnTo>
                <a:cubicBezTo>
                  <a:pt x="3227648" y="0"/>
                  <a:pt x="3532418" y="304770"/>
                  <a:pt x="3532418" y="680723"/>
                </a:cubicBezTo>
                <a:cubicBezTo>
                  <a:pt x="3532418" y="1056675"/>
                  <a:pt x="3227648" y="1361445"/>
                  <a:pt x="2851696" y="1361445"/>
                </a:cubicBezTo>
                <a:lnTo>
                  <a:pt x="1397000" y="1361445"/>
                </a:lnTo>
                <a:lnTo>
                  <a:pt x="1024627" y="1361445"/>
                </a:lnTo>
                <a:lnTo>
                  <a:pt x="0" y="1361445"/>
                </a:lnTo>
                <a:close/>
              </a:path>
            </a:pathLst>
          </a:custGeom>
          <a:solidFill>
            <a:srgbClr val="F8E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0" tIns="36000" rIns="720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000" dirty="0">
                <a:solidFill>
                  <a:schemeClr val="tx1"/>
                </a:solidFill>
                <a:latin typeface="+mj-lt"/>
              </a:rPr>
              <a:t>Generate level data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CFAFA83-5FB4-346F-FAE2-60C99106E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668" y="1642009"/>
            <a:ext cx="6452023" cy="4087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361188FA-20F1-CAAF-204A-57C746CF90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95" b="48623"/>
          <a:stretch/>
        </p:blipFill>
        <p:spPr bwMode="auto">
          <a:xfrm>
            <a:off x="71123" y="1642009"/>
            <a:ext cx="5438545" cy="424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D5827165-4974-0E30-B6EA-DC23C4744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900" y="5272163"/>
            <a:ext cx="4418791" cy="146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605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9">
            <a:extLst>
              <a:ext uri="{FF2B5EF4-FFF2-40B4-BE49-F238E27FC236}">
                <a16:creationId xmlns:a16="http://schemas.microsoft.com/office/drawing/2014/main" id="{B3AEA2D8-DEF4-EAF4-536F-555035EC8EB7}"/>
              </a:ext>
            </a:extLst>
          </p:cNvPr>
          <p:cNvSpPr/>
          <p:nvPr/>
        </p:nvSpPr>
        <p:spPr>
          <a:xfrm>
            <a:off x="3127860" y="309465"/>
            <a:ext cx="4784601" cy="1361445"/>
          </a:xfrm>
          <a:custGeom>
            <a:avLst/>
            <a:gdLst>
              <a:gd name="connsiteX0" fmla="*/ 0 w 4784601"/>
              <a:gd name="connsiteY0" fmla="*/ 0 h 1361445"/>
              <a:gd name="connsiteX1" fmla="*/ 1312724 w 4784601"/>
              <a:gd name="connsiteY1" fmla="*/ 0 h 1361445"/>
              <a:gd name="connsiteX2" fmla="*/ 1397000 w 4784601"/>
              <a:gd name="connsiteY2" fmla="*/ 0 h 1361445"/>
              <a:gd name="connsiteX3" fmla="*/ 4103879 w 4784601"/>
              <a:gd name="connsiteY3" fmla="*/ 0 h 1361445"/>
              <a:gd name="connsiteX4" fmla="*/ 4784601 w 4784601"/>
              <a:gd name="connsiteY4" fmla="*/ 680723 h 1361445"/>
              <a:gd name="connsiteX5" fmla="*/ 4103879 w 4784601"/>
              <a:gd name="connsiteY5" fmla="*/ 1361445 h 1361445"/>
              <a:gd name="connsiteX6" fmla="*/ 1397000 w 4784601"/>
              <a:gd name="connsiteY6" fmla="*/ 1361445 h 1361445"/>
              <a:gd name="connsiteX7" fmla="*/ 1312724 w 4784601"/>
              <a:gd name="connsiteY7" fmla="*/ 1361445 h 1361445"/>
              <a:gd name="connsiteX8" fmla="*/ 0 w 4784601"/>
              <a:gd name="connsiteY8" fmla="*/ 1361445 h 136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84601" h="1361445">
                <a:moveTo>
                  <a:pt x="0" y="0"/>
                </a:moveTo>
                <a:lnTo>
                  <a:pt x="1312724" y="0"/>
                </a:lnTo>
                <a:lnTo>
                  <a:pt x="1397000" y="0"/>
                </a:lnTo>
                <a:lnTo>
                  <a:pt x="4103879" y="0"/>
                </a:lnTo>
                <a:cubicBezTo>
                  <a:pt x="4479831" y="0"/>
                  <a:pt x="4784601" y="304770"/>
                  <a:pt x="4784601" y="680723"/>
                </a:cubicBezTo>
                <a:cubicBezTo>
                  <a:pt x="4784601" y="1056675"/>
                  <a:pt x="4479831" y="1361445"/>
                  <a:pt x="4103879" y="1361445"/>
                </a:cubicBezTo>
                <a:lnTo>
                  <a:pt x="1397000" y="1361445"/>
                </a:lnTo>
                <a:lnTo>
                  <a:pt x="1312724" y="1361445"/>
                </a:lnTo>
                <a:lnTo>
                  <a:pt x="0" y="1361445"/>
                </a:lnTo>
                <a:close/>
              </a:path>
            </a:pathLst>
          </a:custGeom>
          <a:solidFill>
            <a:srgbClr val="EE1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56000" tIns="36000" rIns="720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000" dirty="0">
                <a:solidFill>
                  <a:schemeClr val="tx1"/>
                </a:solidFill>
                <a:latin typeface="+mj-lt"/>
              </a:rPr>
              <a:t>Load data</a:t>
            </a:r>
          </a:p>
        </p:txBody>
      </p:sp>
      <p:sp>
        <p:nvSpPr>
          <p:cNvPr id="3" name="자유형: 도형 20">
            <a:extLst>
              <a:ext uri="{FF2B5EF4-FFF2-40B4-BE49-F238E27FC236}">
                <a16:creationId xmlns:a16="http://schemas.microsoft.com/office/drawing/2014/main" id="{142C2F0C-EC8A-1499-1F72-89A7E3D18E1C}"/>
              </a:ext>
            </a:extLst>
          </p:cNvPr>
          <p:cNvSpPr/>
          <p:nvPr/>
        </p:nvSpPr>
        <p:spPr>
          <a:xfrm>
            <a:off x="-292793" y="309466"/>
            <a:ext cx="4747857" cy="1361445"/>
          </a:xfrm>
          <a:custGeom>
            <a:avLst/>
            <a:gdLst>
              <a:gd name="connsiteX0" fmla="*/ 0 w 4747857"/>
              <a:gd name="connsiteY0" fmla="*/ 0 h 1361445"/>
              <a:gd name="connsiteX1" fmla="*/ 1275980 w 4747857"/>
              <a:gd name="connsiteY1" fmla="*/ 0 h 1361445"/>
              <a:gd name="connsiteX2" fmla="*/ 1397000 w 4747857"/>
              <a:gd name="connsiteY2" fmla="*/ 0 h 1361445"/>
              <a:gd name="connsiteX3" fmla="*/ 4067135 w 4747857"/>
              <a:gd name="connsiteY3" fmla="*/ 0 h 1361445"/>
              <a:gd name="connsiteX4" fmla="*/ 4747857 w 4747857"/>
              <a:gd name="connsiteY4" fmla="*/ 680723 h 1361445"/>
              <a:gd name="connsiteX5" fmla="*/ 4067135 w 4747857"/>
              <a:gd name="connsiteY5" fmla="*/ 1361445 h 1361445"/>
              <a:gd name="connsiteX6" fmla="*/ 1397000 w 4747857"/>
              <a:gd name="connsiteY6" fmla="*/ 1361445 h 1361445"/>
              <a:gd name="connsiteX7" fmla="*/ 1275980 w 4747857"/>
              <a:gd name="connsiteY7" fmla="*/ 1361445 h 1361445"/>
              <a:gd name="connsiteX8" fmla="*/ 0 w 4747857"/>
              <a:gd name="connsiteY8" fmla="*/ 1361445 h 136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47857" h="1361445">
                <a:moveTo>
                  <a:pt x="0" y="0"/>
                </a:moveTo>
                <a:lnTo>
                  <a:pt x="1275980" y="0"/>
                </a:lnTo>
                <a:lnTo>
                  <a:pt x="1397000" y="0"/>
                </a:lnTo>
                <a:lnTo>
                  <a:pt x="4067135" y="0"/>
                </a:lnTo>
                <a:cubicBezTo>
                  <a:pt x="4443087" y="0"/>
                  <a:pt x="4747857" y="304770"/>
                  <a:pt x="4747857" y="680723"/>
                </a:cubicBezTo>
                <a:cubicBezTo>
                  <a:pt x="4747857" y="1056675"/>
                  <a:pt x="4443087" y="1361445"/>
                  <a:pt x="4067135" y="1361445"/>
                </a:cubicBezTo>
                <a:lnTo>
                  <a:pt x="1397000" y="1361445"/>
                </a:lnTo>
                <a:lnTo>
                  <a:pt x="1275980" y="1361445"/>
                </a:lnTo>
                <a:lnTo>
                  <a:pt x="0" y="1361445"/>
                </a:lnTo>
                <a:close/>
              </a:path>
            </a:pathLst>
          </a:custGeom>
          <a:solidFill>
            <a:srgbClr val="14F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56000" tIns="36000" rIns="720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altLang="ko-KR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0A2A579-E5DA-CBD3-E704-F663AEF7A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224" y="2173246"/>
            <a:ext cx="7658613" cy="288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993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24628F-FACE-4330-87AB-5B9FC49797AC}"/>
              </a:ext>
            </a:extLst>
          </p:cNvPr>
          <p:cNvSpPr txBox="1"/>
          <p:nvPr/>
        </p:nvSpPr>
        <p:spPr>
          <a:xfrm>
            <a:off x="910606" y="456112"/>
            <a:ext cx="4325587" cy="175432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475DE6"/>
                </a:solidFill>
                <a:latin typeface="+mj-lt"/>
              </a:defRPr>
            </a:lvl1pPr>
          </a:lstStyle>
          <a:p>
            <a:r>
              <a:rPr lang="en-US" altLang="ko-KR" sz="3600" dirty="0">
                <a:solidFill>
                  <a:schemeClr val="bg1"/>
                </a:solidFill>
              </a:rPr>
              <a:t>4.Quick Time Event</a:t>
            </a:r>
          </a:p>
          <a:p>
            <a:r>
              <a:rPr lang="en-US" altLang="ko-KR" sz="3600" dirty="0">
                <a:solidFill>
                  <a:schemeClr val="bg1"/>
                </a:solidFill>
              </a:rPr>
              <a:t>(QTE)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78FAC8F-8ED1-4483-A047-AAB0D0E4F507}"/>
              </a:ext>
            </a:extLst>
          </p:cNvPr>
          <p:cNvSpPr/>
          <p:nvPr/>
        </p:nvSpPr>
        <p:spPr>
          <a:xfrm>
            <a:off x="2515590" y="3328955"/>
            <a:ext cx="6830383" cy="2210529"/>
          </a:xfrm>
          <a:prstGeom prst="roundRect">
            <a:avLst/>
          </a:prstGeom>
          <a:solidFill>
            <a:srgbClr val="F8EF47"/>
          </a:solidFill>
          <a:ln w="12838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0DB7F49-8B8A-4FA2-A43A-48E140BA5096}"/>
              </a:ext>
            </a:extLst>
          </p:cNvPr>
          <p:cNvSpPr/>
          <p:nvPr/>
        </p:nvSpPr>
        <p:spPr>
          <a:xfrm>
            <a:off x="3114113" y="3649389"/>
            <a:ext cx="59637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latin typeface="+mj-lt"/>
              </a:rPr>
              <a:t>Understand more clearly </a:t>
            </a:r>
          </a:p>
          <a:p>
            <a:pPr algn="ctr"/>
            <a:r>
              <a:rPr lang="en-US" altLang="ko-KR" sz="3200" dirty="0">
                <a:latin typeface="+mj-lt"/>
              </a:rPr>
              <a:t>through  </a:t>
            </a:r>
            <a:r>
              <a:rPr lang="en-US" altLang="zh-CN" sz="3200" dirty="0">
                <a:latin typeface="+mj-lt"/>
              </a:rPr>
              <a:t>taking </a:t>
            </a:r>
            <a:r>
              <a:rPr lang="zh-CN" altLang="en-US" sz="3200" dirty="0">
                <a:latin typeface="+mj-lt"/>
              </a:rPr>
              <a:t> </a:t>
            </a:r>
            <a:r>
              <a:rPr lang="en-US" altLang="zh-CN" sz="3200" dirty="0">
                <a:latin typeface="+mj-lt"/>
              </a:rPr>
              <a:t>part of the game</a:t>
            </a:r>
            <a:endParaRPr lang="en-US" altLang="ko-KR" sz="3200" dirty="0">
              <a:latin typeface="+mj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32505A-B2F4-9E2C-0BB8-0C112CBDF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912" y="2597728"/>
            <a:ext cx="6650176" cy="83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1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E4CF8D69-3CCF-EDE3-7C56-DB1CC6F80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92" y="462707"/>
            <a:ext cx="4630849" cy="3739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4E59E4EC-007C-8A1C-943D-99C194B23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819" y="415636"/>
            <a:ext cx="3578290" cy="383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CC7BD086-B75C-0A0D-CB48-B77D93E5A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166" y="3652650"/>
            <a:ext cx="4310399" cy="293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730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333254-E194-4AC4-826D-96B3859147DA}"/>
              </a:ext>
            </a:extLst>
          </p:cNvPr>
          <p:cNvSpPr txBox="1"/>
          <p:nvPr/>
        </p:nvSpPr>
        <p:spPr>
          <a:xfrm>
            <a:off x="2946400" y="3013501"/>
            <a:ext cx="6299200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+mj-lt"/>
              </a:rPr>
              <a:t>Our  Harvest</a:t>
            </a:r>
            <a:endParaRPr lang="ko-KR" altLang="en-US" sz="4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870556-BEAF-09CB-DA04-295666FDDA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76"/>
          <a:stretch/>
        </p:blipFill>
        <p:spPr>
          <a:xfrm>
            <a:off x="6517572" y="1956412"/>
            <a:ext cx="952005" cy="126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37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709F63E8-32C0-4DE1-9EC1-55D30A216EB8}"/>
              </a:ext>
            </a:extLst>
          </p:cNvPr>
          <p:cNvSpPr/>
          <p:nvPr/>
        </p:nvSpPr>
        <p:spPr>
          <a:xfrm>
            <a:off x="517810" y="1861651"/>
            <a:ext cx="2794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		</a:t>
            </a:r>
            <a:r>
              <a:rPr lang="en-US" altLang="ko-KR" sz="3600" dirty="0">
                <a:solidFill>
                  <a:schemeClr val="bg1"/>
                </a:solidFill>
                <a:latin typeface="+mj-lt"/>
              </a:rPr>
              <a:t>QT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6BD115C-1909-4601-ABDC-4D854B4E8033}"/>
              </a:ext>
            </a:extLst>
          </p:cNvPr>
          <p:cNvSpPr/>
          <p:nvPr/>
        </p:nvSpPr>
        <p:spPr>
          <a:xfrm>
            <a:off x="392217" y="2763539"/>
            <a:ext cx="3045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+mj-lt"/>
              </a:rPr>
              <a:t>Cooperation</a:t>
            </a:r>
            <a:endParaRPr lang="en-US" altLang="ko-KR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타원 27">
            <a:extLst>
              <a:ext uri="{FF2B5EF4-FFF2-40B4-BE49-F238E27FC236}">
                <a16:creationId xmlns:a16="http://schemas.microsoft.com/office/drawing/2014/main" id="{A49212B8-9F72-5233-888F-80FE9611BEA6}"/>
              </a:ext>
            </a:extLst>
          </p:cNvPr>
          <p:cNvSpPr/>
          <p:nvPr/>
        </p:nvSpPr>
        <p:spPr>
          <a:xfrm>
            <a:off x="4269686" y="1688421"/>
            <a:ext cx="3543135" cy="3481158"/>
          </a:xfrm>
          <a:prstGeom prst="ellipse">
            <a:avLst/>
          </a:prstGeom>
          <a:solidFill>
            <a:srgbClr val="14F7F8"/>
          </a:solidFill>
          <a:ln w="12838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+mj-lt"/>
              </a:rPr>
              <a:t>H</a:t>
            </a:r>
            <a:r>
              <a:rPr lang="en-US" altLang="zh-CN" sz="4000" dirty="0">
                <a:solidFill>
                  <a:schemeClr val="tx1"/>
                </a:solidFill>
                <a:latin typeface="+mj-lt"/>
              </a:rPr>
              <a:t>uge</a:t>
            </a:r>
            <a:endParaRPr lang="en-US" altLang="ko-KR" sz="4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altLang="ko-KR" sz="4000" dirty="0">
                <a:solidFill>
                  <a:schemeClr val="tx1"/>
                </a:solidFill>
                <a:latin typeface="+mj-lt"/>
              </a:rPr>
              <a:t>H</a:t>
            </a:r>
            <a:r>
              <a:rPr lang="en-US" altLang="zh-CN" sz="4000" dirty="0">
                <a:solidFill>
                  <a:schemeClr val="tx1"/>
                </a:solidFill>
                <a:latin typeface="+mj-lt"/>
              </a:rPr>
              <a:t>arvest</a:t>
            </a:r>
            <a:endParaRPr lang="ko-KR" altLang="en-US" sz="4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직사각형 21">
            <a:extLst>
              <a:ext uri="{FF2B5EF4-FFF2-40B4-BE49-F238E27FC236}">
                <a16:creationId xmlns:a16="http://schemas.microsoft.com/office/drawing/2014/main" id="{F50DBFFB-9A93-1299-AFCF-681018715C36}"/>
              </a:ext>
            </a:extLst>
          </p:cNvPr>
          <p:cNvSpPr/>
          <p:nvPr/>
        </p:nvSpPr>
        <p:spPr>
          <a:xfrm>
            <a:off x="1707695" y="4630970"/>
            <a:ext cx="34604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+mj-lt"/>
              </a:rPr>
              <a:t>Animation Processing</a:t>
            </a:r>
          </a:p>
        </p:txBody>
      </p:sp>
      <p:sp>
        <p:nvSpPr>
          <p:cNvPr id="4" name="직사각형 21">
            <a:extLst>
              <a:ext uri="{FF2B5EF4-FFF2-40B4-BE49-F238E27FC236}">
                <a16:creationId xmlns:a16="http://schemas.microsoft.com/office/drawing/2014/main" id="{42FA1CB5-7B77-1505-2962-8F639308D4B6}"/>
              </a:ext>
            </a:extLst>
          </p:cNvPr>
          <p:cNvSpPr/>
          <p:nvPr/>
        </p:nvSpPr>
        <p:spPr>
          <a:xfrm>
            <a:off x="6196105" y="734314"/>
            <a:ext cx="53459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		</a:t>
            </a:r>
            <a:r>
              <a:rPr lang="en-US" altLang="ko-KR" sz="3600" dirty="0">
                <a:solidFill>
                  <a:schemeClr val="bg1"/>
                </a:solidFill>
                <a:latin typeface="+mj-lt"/>
              </a:rPr>
              <a:t>Communication</a:t>
            </a:r>
          </a:p>
        </p:txBody>
      </p:sp>
      <p:sp>
        <p:nvSpPr>
          <p:cNvPr id="5" name="직사각형 21">
            <a:extLst>
              <a:ext uri="{FF2B5EF4-FFF2-40B4-BE49-F238E27FC236}">
                <a16:creationId xmlns:a16="http://schemas.microsoft.com/office/drawing/2014/main" id="{03F5FE14-0171-6141-0EB3-EEB856FCCA3B}"/>
              </a:ext>
            </a:extLst>
          </p:cNvPr>
          <p:cNvSpPr/>
          <p:nvPr/>
        </p:nvSpPr>
        <p:spPr>
          <a:xfrm>
            <a:off x="8115428" y="2605095"/>
            <a:ext cx="27945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+mj-lt"/>
              </a:rPr>
              <a:t>Game 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+mj-lt"/>
              </a:rPr>
              <a:t>Framework</a:t>
            </a:r>
          </a:p>
        </p:txBody>
      </p:sp>
      <p:sp>
        <p:nvSpPr>
          <p:cNvPr id="6" name="직사각형 21">
            <a:extLst>
              <a:ext uri="{FF2B5EF4-FFF2-40B4-BE49-F238E27FC236}">
                <a16:creationId xmlns:a16="http://schemas.microsoft.com/office/drawing/2014/main" id="{96546639-D624-F747-3289-A43FE3D52F31}"/>
              </a:ext>
            </a:extLst>
          </p:cNvPr>
          <p:cNvSpPr/>
          <p:nvPr/>
        </p:nvSpPr>
        <p:spPr>
          <a:xfrm>
            <a:off x="2565468" y="569704"/>
            <a:ext cx="3877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Concise and Powerful Annotations</a:t>
            </a:r>
          </a:p>
        </p:txBody>
      </p:sp>
      <p:sp>
        <p:nvSpPr>
          <p:cNvPr id="7" name="직사각형 21">
            <a:extLst>
              <a:ext uri="{FF2B5EF4-FFF2-40B4-BE49-F238E27FC236}">
                <a16:creationId xmlns:a16="http://schemas.microsoft.com/office/drawing/2014/main" id="{03A8757D-6162-0A9E-B7DF-071F543717B8}"/>
              </a:ext>
            </a:extLst>
          </p:cNvPr>
          <p:cNvSpPr/>
          <p:nvPr/>
        </p:nvSpPr>
        <p:spPr>
          <a:xfrm>
            <a:off x="7730110" y="4754081"/>
            <a:ext cx="27945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The Charm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 of Classes</a:t>
            </a:r>
          </a:p>
        </p:txBody>
      </p:sp>
    </p:spTree>
    <p:extLst>
      <p:ext uri="{BB962C8B-B14F-4D97-AF65-F5344CB8AC3E}">
        <p14:creationId xmlns:p14="http://schemas.microsoft.com/office/powerpoint/2010/main" val="3865803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333254-E194-4AC4-826D-96B3859147DA}"/>
              </a:ext>
            </a:extLst>
          </p:cNvPr>
          <p:cNvSpPr txBox="1"/>
          <p:nvPr/>
        </p:nvSpPr>
        <p:spPr>
          <a:xfrm>
            <a:off x="2946400" y="2644170"/>
            <a:ext cx="6299200" cy="15696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+mj-lt"/>
              </a:rPr>
              <a:t>Programming  Progress</a:t>
            </a:r>
            <a:endParaRPr lang="ko-KR" altLang="en-US" sz="4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35B3C0E-E958-233A-5E8B-969F49FF45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93" r="-166"/>
          <a:stretch/>
        </p:blipFill>
        <p:spPr>
          <a:xfrm>
            <a:off x="6567054" y="908463"/>
            <a:ext cx="2266068" cy="19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36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7092419-3B0B-4443-A7CB-982F21D7FE4F}"/>
              </a:ext>
            </a:extLst>
          </p:cNvPr>
          <p:cNvSpPr txBox="1"/>
          <p:nvPr/>
        </p:nvSpPr>
        <p:spPr>
          <a:xfrm>
            <a:off x="323602" y="700176"/>
            <a:ext cx="8178802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sz="4000" b="0" dirty="0">
                <a:solidFill>
                  <a:schemeClr val="bg1"/>
                </a:solidFill>
                <a:latin typeface="+mj-lt"/>
              </a:rPr>
              <a:t>Contents</a:t>
            </a:r>
            <a:endParaRPr lang="ko-KR" altLang="en-US" sz="4000" b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5360A8-D8D0-E726-63CC-3AF38DB7D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614" y="1666797"/>
            <a:ext cx="8178802" cy="460057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9E52EF-56A5-4424-951E-A69204D9BA7F}"/>
              </a:ext>
            </a:extLst>
          </p:cNvPr>
          <p:cNvSpPr/>
          <p:nvPr/>
        </p:nvSpPr>
        <p:spPr>
          <a:xfrm>
            <a:off x="2057398" y="2542168"/>
            <a:ext cx="308450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FF4593"/>
                </a:solidFill>
                <a:latin typeface="+mj-lt"/>
              </a:rPr>
              <a:t>01. Key  issues   for  System</a:t>
            </a:r>
            <a:endParaRPr lang="ko-KR" altLang="en-US" sz="2800" dirty="0">
              <a:solidFill>
                <a:srgbClr val="FF4593"/>
              </a:solidFill>
              <a:latin typeface="+mj-lt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AF71F4A-E4D8-47AE-99AF-7DE269291570}"/>
              </a:ext>
            </a:extLst>
          </p:cNvPr>
          <p:cNvSpPr/>
          <p:nvPr/>
        </p:nvSpPr>
        <p:spPr>
          <a:xfrm>
            <a:off x="6585914" y="2542168"/>
            <a:ext cx="308450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FF4593"/>
                </a:solidFill>
                <a:latin typeface="+mj-lt"/>
              </a:rPr>
              <a:t>02. General  and  Detailed  Design</a:t>
            </a:r>
            <a:endParaRPr lang="ko-KR" altLang="en-US" sz="2800" dirty="0">
              <a:solidFill>
                <a:srgbClr val="FF4593"/>
              </a:solidFill>
              <a:latin typeface="+mj-lt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0804738-0F88-4D6F-A265-60E241DDC7BC}"/>
              </a:ext>
            </a:extLst>
          </p:cNvPr>
          <p:cNvSpPr/>
          <p:nvPr/>
        </p:nvSpPr>
        <p:spPr>
          <a:xfrm>
            <a:off x="2057398" y="4013745"/>
            <a:ext cx="308450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FF4593"/>
                </a:solidFill>
                <a:latin typeface="+mj-lt"/>
              </a:rPr>
              <a:t>03. Our  Harvest</a:t>
            </a:r>
            <a:endParaRPr lang="ko-KR" altLang="en-US" sz="2800" dirty="0">
              <a:solidFill>
                <a:srgbClr val="FF4593"/>
              </a:solidFill>
              <a:latin typeface="+mj-lt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92A1049-7041-4E08-A213-9C868E4A64E8}"/>
              </a:ext>
            </a:extLst>
          </p:cNvPr>
          <p:cNvSpPr/>
          <p:nvPr/>
        </p:nvSpPr>
        <p:spPr>
          <a:xfrm>
            <a:off x="6585914" y="4013745"/>
            <a:ext cx="308450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FF4593"/>
                </a:solidFill>
                <a:latin typeface="+mj-lt"/>
              </a:rPr>
              <a:t>04. Programming  Progress</a:t>
            </a:r>
            <a:endParaRPr lang="ko-KR" altLang="en-US" sz="2800" dirty="0">
              <a:solidFill>
                <a:srgbClr val="FF4593"/>
              </a:solidFill>
              <a:latin typeface="+mj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C7B8D8-381A-0822-F2B9-85B37B3266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76672">
            <a:off x="5258590" y="1167682"/>
            <a:ext cx="5310369" cy="88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280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BCA7706-3A1B-42A4-BE8B-75C977A64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769" y="751475"/>
            <a:ext cx="8611400" cy="5355050"/>
          </a:xfrm>
          <a:prstGeom prst="rect">
            <a:avLst/>
          </a:prstGeom>
          <a:effectLst>
            <a:outerShdw blurRad="38100" sx="101000" sy="101000" algn="ctr" rotWithShape="0">
              <a:prstClr val="black">
                <a:alpha val="23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BB846D-B161-4D13-BD29-9BBA16837ADA}"/>
              </a:ext>
            </a:extLst>
          </p:cNvPr>
          <p:cNvSpPr txBox="1"/>
          <p:nvPr/>
        </p:nvSpPr>
        <p:spPr>
          <a:xfrm>
            <a:off x="237415" y="1797594"/>
            <a:ext cx="2692802" cy="34778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marL="0" marR="0" indent="304800" algn="ctr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Integration work </a:t>
            </a:r>
          </a:p>
          <a:p>
            <a:pPr marL="0" marR="0" indent="304800" algn="ctr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done by all </a:t>
            </a:r>
          </a:p>
          <a:p>
            <a:pPr marL="0" marR="0" indent="304800" algn="ctr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team members:</a:t>
            </a:r>
          </a:p>
          <a:p>
            <a:pPr marL="0" marR="0" indent="304800" algn="ctr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1.Different </a:t>
            </a:r>
          </a:p>
          <a:p>
            <a:pPr marL="0" marR="0" indent="304800" algn="ctr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components </a:t>
            </a:r>
          </a:p>
          <a:p>
            <a:pPr marL="0" marR="0" indent="304800" algn="ctr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and </a:t>
            </a:r>
          </a:p>
          <a:p>
            <a:pPr marL="0" marR="0" indent="304800" algn="ctr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gameobjects</a:t>
            </a:r>
            <a:r>
              <a:rPr lang="en-US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calling or combining with </a:t>
            </a:r>
          </a:p>
          <a:p>
            <a:pPr marL="0" marR="0" indent="304800" algn="ctr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each other.</a:t>
            </a:r>
            <a:endParaRPr lang="en-US" altLang="zh-CN" sz="2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indent="304800" algn="ctr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2.Construction of </a:t>
            </a:r>
          </a:p>
          <a:p>
            <a:pPr marL="0" marR="0" indent="304800" algn="ctr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main loop.</a:t>
            </a:r>
            <a:endParaRPr lang="en-US" altLang="zh-CN" sz="2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309F5213-1AFA-4866-9DAD-BBC50B993E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0" r="20420"/>
          <a:stretch>
            <a:fillRect/>
          </a:stretch>
        </p:blipFill>
        <p:spPr/>
      </p:pic>
      <p:pic>
        <p:nvPicPr>
          <p:cNvPr id="8" name="图片 7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310B40F5-0755-F3CE-4AA6-F80BB4065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830" y="1022350"/>
            <a:ext cx="7256534" cy="401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93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>
            <a:extLst>
              <a:ext uri="{FF2B5EF4-FFF2-40B4-BE49-F238E27FC236}">
                <a16:creationId xmlns:a16="http://schemas.microsoft.com/office/drawing/2014/main" id="{78C625CD-B3EE-09D2-4362-D4E40F17860C}"/>
              </a:ext>
            </a:extLst>
          </p:cNvPr>
          <p:cNvSpPr txBox="1"/>
          <p:nvPr/>
        </p:nvSpPr>
        <p:spPr>
          <a:xfrm>
            <a:off x="-356352" y="1955670"/>
            <a:ext cx="3366746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marL="0" marR="0" indent="304800" algn="ctr">
              <a:spcBef>
                <a:spcPts val="0"/>
              </a:spcBef>
              <a:spcAft>
                <a:spcPts val="0"/>
              </a:spcAft>
            </a:pPr>
            <a:r>
              <a:rPr lang="en-US" altLang="zh-CN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Code statistics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83E1FF9-D499-54A7-036C-0E3CE2E82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775" y="358439"/>
            <a:ext cx="670607" cy="134121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98134C9-5C02-77EB-3793-8B1F36902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056" y="131081"/>
            <a:ext cx="8439909" cy="659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066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01A5185-63D0-4A8C-A249-BDD71C42AE54}"/>
              </a:ext>
            </a:extLst>
          </p:cNvPr>
          <p:cNvSpPr txBox="1"/>
          <p:nvPr/>
        </p:nvSpPr>
        <p:spPr>
          <a:xfrm rot="1323191">
            <a:off x="3460086" y="2941128"/>
            <a:ext cx="51055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8800" b="0" dirty="0">
                <a:solidFill>
                  <a:schemeClr val="bg1"/>
                </a:solidFill>
              </a:rPr>
              <a:t>Thanks !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2B4C3B-6151-5420-1228-C779828FB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9305">
            <a:off x="3858585" y="2430423"/>
            <a:ext cx="5411281" cy="90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333254-E194-4AC4-826D-96B3859147DA}"/>
              </a:ext>
            </a:extLst>
          </p:cNvPr>
          <p:cNvSpPr txBox="1"/>
          <p:nvPr/>
        </p:nvSpPr>
        <p:spPr>
          <a:xfrm>
            <a:off x="2946400" y="2644170"/>
            <a:ext cx="6299200" cy="15696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+mj-lt"/>
              </a:rPr>
              <a:t>Key  issues   for  System</a:t>
            </a:r>
            <a:endParaRPr lang="ko-KR" altLang="en-US" sz="4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E2DD3A-00C2-07ED-960D-4F4F8FF702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333"/>
          <a:stretch/>
        </p:blipFill>
        <p:spPr>
          <a:xfrm>
            <a:off x="4338453" y="1424814"/>
            <a:ext cx="1054808" cy="147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1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AA0C4D92-A228-4647-A463-0CA33BA4BFAD}"/>
              </a:ext>
            </a:extLst>
          </p:cNvPr>
          <p:cNvSpPr/>
          <p:nvPr/>
        </p:nvSpPr>
        <p:spPr>
          <a:xfrm>
            <a:off x="4003919" y="991948"/>
            <a:ext cx="1131551" cy="1131551"/>
          </a:xfrm>
          <a:prstGeom prst="ellipse">
            <a:avLst/>
          </a:prstGeom>
          <a:solidFill>
            <a:srgbClr val="F8EF47"/>
          </a:solidFill>
          <a:ln w="12838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32B1968-F08E-47A9-B8CF-146DDA23DD26}"/>
              </a:ext>
            </a:extLst>
          </p:cNvPr>
          <p:cNvSpPr/>
          <p:nvPr/>
        </p:nvSpPr>
        <p:spPr>
          <a:xfrm>
            <a:off x="3488336" y="2254226"/>
            <a:ext cx="19988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153035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2. Create Initial Interface, Include</a:t>
            </a:r>
          </a:p>
          <a:p>
            <a:pPr marL="0" marR="0" indent="153035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en-US" altLang="zh-CN" sz="18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ing</a:t>
            </a:r>
            <a:r>
              <a:rPr lang="en-US" altLang="zh-CN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Settings, Start Game, Save, </a:t>
            </a:r>
            <a:r>
              <a:rPr lang="en-US" altLang="zh-CN" sz="18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etc</a:t>
            </a:r>
            <a:endParaRPr lang="en-US" altLang="zh-CN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B5B9F4B-9FA2-4257-9BE8-0E4C1FC0D409}"/>
              </a:ext>
            </a:extLst>
          </p:cNvPr>
          <p:cNvSpPr/>
          <p:nvPr/>
        </p:nvSpPr>
        <p:spPr>
          <a:xfrm>
            <a:off x="9445821" y="991947"/>
            <a:ext cx="1131551" cy="1131551"/>
          </a:xfrm>
          <a:prstGeom prst="ellipse">
            <a:avLst/>
          </a:prstGeom>
          <a:solidFill>
            <a:srgbClr val="F8EF47"/>
          </a:solidFill>
          <a:ln w="12838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9115EE5-F491-43F1-AB9C-E5F921CB220C}"/>
              </a:ext>
            </a:extLst>
          </p:cNvPr>
          <p:cNvSpPr/>
          <p:nvPr/>
        </p:nvSpPr>
        <p:spPr>
          <a:xfrm>
            <a:off x="9074920" y="2249554"/>
            <a:ext cx="23075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1765" marR="0" indent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4. Implement Cha</a:t>
            </a:r>
          </a:p>
          <a:p>
            <a:pPr marL="151765" marR="0" indent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en-US" altLang="zh-CN" sz="18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racter</a:t>
            </a:r>
            <a:r>
              <a:rPr lang="en-US" altLang="zh-CN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and Map </a:t>
            </a:r>
          </a:p>
          <a:p>
            <a:pPr marL="151765" marR="0" indent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Interaction, Such as Jumping, Climbing, Opening Doors, </a:t>
            </a:r>
            <a:r>
              <a:rPr lang="en-US" altLang="zh-CN" sz="18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etc</a:t>
            </a:r>
            <a:endParaRPr lang="en-US" altLang="zh-CN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310EE61-A20D-43CE-95B0-0D584E720E39}"/>
              </a:ext>
            </a:extLst>
          </p:cNvPr>
          <p:cNvSpPr/>
          <p:nvPr/>
        </p:nvSpPr>
        <p:spPr>
          <a:xfrm>
            <a:off x="1301629" y="991948"/>
            <a:ext cx="1131551" cy="1131551"/>
          </a:xfrm>
          <a:prstGeom prst="ellipse">
            <a:avLst/>
          </a:prstGeom>
          <a:solidFill>
            <a:srgbClr val="F8EF47"/>
          </a:solidFill>
          <a:ln w="12838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A5E0D56-0975-4342-90BA-DEEDF26EBC30}"/>
              </a:ext>
            </a:extLst>
          </p:cNvPr>
          <p:cNvSpPr/>
          <p:nvPr/>
        </p:nvSpPr>
        <p:spPr>
          <a:xfrm>
            <a:off x="718254" y="2249554"/>
            <a:ext cx="2063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153035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1. Building Battle Scenes and Configuring Levels</a:t>
            </a:r>
            <a:endParaRPr lang="en-US" altLang="zh-CN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D913902-A5F7-4759-8A2C-4788D053AB46}"/>
              </a:ext>
            </a:extLst>
          </p:cNvPr>
          <p:cNvSpPr/>
          <p:nvPr/>
        </p:nvSpPr>
        <p:spPr>
          <a:xfrm>
            <a:off x="6490756" y="991948"/>
            <a:ext cx="1131551" cy="1131551"/>
          </a:xfrm>
          <a:prstGeom prst="ellipse">
            <a:avLst/>
          </a:prstGeom>
          <a:solidFill>
            <a:srgbClr val="F8EF47"/>
          </a:solidFill>
          <a:ln w="12838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C0756D1-3C55-4B19-A279-45181755E6FD}"/>
              </a:ext>
            </a:extLst>
          </p:cNvPr>
          <p:cNvSpPr/>
          <p:nvPr/>
        </p:nvSpPr>
        <p:spPr>
          <a:xfrm>
            <a:off x="6158635" y="2249554"/>
            <a:ext cx="21074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1765" marR="0" indent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3. Instantiate the Main Character </a:t>
            </a:r>
          </a:p>
          <a:p>
            <a:pPr marL="151765" marR="0" indent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and Enemies, </a:t>
            </a:r>
          </a:p>
          <a:p>
            <a:pPr marL="151765" marR="0" indent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Implement Attack, Positioning, Move-</a:t>
            </a:r>
            <a:r>
              <a:rPr lang="en-US" altLang="zh-CN" sz="18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ment</a:t>
            </a:r>
            <a:r>
              <a:rPr lang="en-US" altLang="zh-CN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and </a:t>
            </a:r>
            <a:r>
              <a:rPr lang="en-US" altLang="zh-CN" sz="18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Survi</a:t>
            </a:r>
            <a:endParaRPr lang="en-US" altLang="zh-CN" sz="1800" b="1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151765" marR="0" indent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en-US" altLang="zh-CN" sz="18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val</a:t>
            </a:r>
            <a:r>
              <a:rPr lang="en-US" altLang="zh-CN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Judgement</a:t>
            </a:r>
            <a:endParaRPr lang="en-US" altLang="zh-CN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타원 26">
            <a:extLst>
              <a:ext uri="{FF2B5EF4-FFF2-40B4-BE49-F238E27FC236}">
                <a16:creationId xmlns:a16="http://schemas.microsoft.com/office/drawing/2014/main" id="{4EDC8A4B-E149-5263-BD06-D07F175E63AA}"/>
              </a:ext>
            </a:extLst>
          </p:cNvPr>
          <p:cNvSpPr/>
          <p:nvPr/>
        </p:nvSpPr>
        <p:spPr>
          <a:xfrm>
            <a:off x="2207020" y="3544452"/>
            <a:ext cx="1131551" cy="1131551"/>
          </a:xfrm>
          <a:prstGeom prst="ellipse">
            <a:avLst/>
          </a:prstGeom>
          <a:solidFill>
            <a:srgbClr val="F8EF47"/>
          </a:solidFill>
          <a:ln w="12838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직사각형 28">
            <a:extLst>
              <a:ext uri="{FF2B5EF4-FFF2-40B4-BE49-F238E27FC236}">
                <a16:creationId xmlns:a16="http://schemas.microsoft.com/office/drawing/2014/main" id="{40C4702D-CD44-9036-435B-27B213A4B813}"/>
              </a:ext>
            </a:extLst>
          </p:cNvPr>
          <p:cNvSpPr/>
          <p:nvPr/>
        </p:nvSpPr>
        <p:spPr>
          <a:xfrm>
            <a:off x="1519677" y="4936552"/>
            <a:ext cx="2310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153035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5. Timely </a:t>
            </a:r>
            <a:r>
              <a:rPr lang="en-US" altLang="zh-CN" sz="18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Valida</a:t>
            </a:r>
            <a:r>
              <a:rPr lang="en-US" altLang="zh-CN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</a:p>
          <a:p>
            <a:pPr marL="0" marR="0" indent="153035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tion</a:t>
            </a:r>
            <a:r>
              <a:rPr lang="en-US" altLang="zh-CN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of Player Input</a:t>
            </a:r>
            <a:endParaRPr lang="en-US" altLang="zh-CN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타원 26">
            <a:extLst>
              <a:ext uri="{FF2B5EF4-FFF2-40B4-BE49-F238E27FC236}">
                <a16:creationId xmlns:a16="http://schemas.microsoft.com/office/drawing/2014/main" id="{5E0E26F1-7DB8-BAF3-0D94-AA6726FAB320}"/>
              </a:ext>
            </a:extLst>
          </p:cNvPr>
          <p:cNvSpPr/>
          <p:nvPr/>
        </p:nvSpPr>
        <p:spPr>
          <a:xfrm>
            <a:off x="5027084" y="3544453"/>
            <a:ext cx="1131551" cy="1131551"/>
          </a:xfrm>
          <a:prstGeom prst="ellipse">
            <a:avLst/>
          </a:prstGeom>
          <a:solidFill>
            <a:srgbClr val="F8EF47"/>
          </a:solidFill>
          <a:ln w="12838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타원 26">
            <a:extLst>
              <a:ext uri="{FF2B5EF4-FFF2-40B4-BE49-F238E27FC236}">
                <a16:creationId xmlns:a16="http://schemas.microsoft.com/office/drawing/2014/main" id="{7CF67155-9064-CBE1-7FFA-BE1BE667CA32}"/>
              </a:ext>
            </a:extLst>
          </p:cNvPr>
          <p:cNvSpPr/>
          <p:nvPr/>
        </p:nvSpPr>
        <p:spPr>
          <a:xfrm>
            <a:off x="8325274" y="3572302"/>
            <a:ext cx="1131551" cy="1131551"/>
          </a:xfrm>
          <a:prstGeom prst="ellipse">
            <a:avLst/>
          </a:prstGeom>
          <a:solidFill>
            <a:srgbClr val="F8EF47"/>
          </a:solidFill>
          <a:ln w="12838" cap="flat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직사각형 28">
            <a:extLst>
              <a:ext uri="{FF2B5EF4-FFF2-40B4-BE49-F238E27FC236}">
                <a16:creationId xmlns:a16="http://schemas.microsoft.com/office/drawing/2014/main" id="{7A65F7A1-4000-D175-C8D4-DC58CEBF8CEB}"/>
              </a:ext>
            </a:extLst>
          </p:cNvPr>
          <p:cNvSpPr/>
          <p:nvPr/>
        </p:nvSpPr>
        <p:spPr>
          <a:xfrm>
            <a:off x="4612461" y="4936553"/>
            <a:ext cx="231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153035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6. Screen Update</a:t>
            </a:r>
            <a:endParaRPr lang="en-US" altLang="zh-CN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직사각형 28">
            <a:extLst>
              <a:ext uri="{FF2B5EF4-FFF2-40B4-BE49-F238E27FC236}">
                <a16:creationId xmlns:a16="http://schemas.microsoft.com/office/drawing/2014/main" id="{C77DFECD-E617-E766-DD11-096463E5C6F8}"/>
              </a:ext>
            </a:extLst>
          </p:cNvPr>
          <p:cNvSpPr/>
          <p:nvPr/>
        </p:nvSpPr>
        <p:spPr>
          <a:xfrm>
            <a:off x="7892153" y="4936553"/>
            <a:ext cx="236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153035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7. Quick Time Event (QTE)</a:t>
            </a:r>
            <a:endParaRPr lang="en-US" altLang="zh-CN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7C7B7F1B-0967-BAE7-1E0E-E3EF98211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356" y="3853788"/>
            <a:ext cx="512878" cy="512878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136CDD40-A1F7-FD8D-D201-924A34771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420" y="3879948"/>
            <a:ext cx="512878" cy="512878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2F686BB3-F895-92E5-CDF7-B9C90331F6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4" y="3878799"/>
            <a:ext cx="523642" cy="523642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F034D35F-76B5-FB73-379E-7ED4044DEF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407" y="1296828"/>
            <a:ext cx="510573" cy="510573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55A4EAB3-CDA7-8A74-CC8D-9E8CF7AD4C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628" y="1296828"/>
            <a:ext cx="510572" cy="510572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18A9451D-7850-E9D4-79BA-0D91752C52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245" y="1296828"/>
            <a:ext cx="510572" cy="510572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0E920F38-F638-40CE-22B8-D61E9697C9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310" y="1296828"/>
            <a:ext cx="510572" cy="51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305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333254-E194-4AC4-826D-96B3859147DA}"/>
              </a:ext>
            </a:extLst>
          </p:cNvPr>
          <p:cNvSpPr txBox="1"/>
          <p:nvPr/>
        </p:nvSpPr>
        <p:spPr>
          <a:xfrm>
            <a:off x="2946400" y="2644170"/>
            <a:ext cx="6299200" cy="15696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+mj-lt"/>
              </a:rPr>
              <a:t> General     and  Detailed  Design</a:t>
            </a:r>
            <a:endParaRPr lang="ko-KR" altLang="en-US" sz="4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7D5BF5-1127-C36B-A803-ABC0903FAE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46"/>
          <a:stretch/>
        </p:blipFill>
        <p:spPr>
          <a:xfrm>
            <a:off x="6414903" y="1483510"/>
            <a:ext cx="1420153" cy="214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82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FE6A5C3-484A-2AF5-A003-C1C29501A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58" y="0"/>
            <a:ext cx="10346484" cy="6858000"/>
          </a:xfrm>
          <a:prstGeom prst="rect">
            <a:avLst/>
          </a:prstGeom>
        </p:spPr>
      </p:pic>
      <p:sp>
        <p:nvSpPr>
          <p:cNvPr id="4" name="TextBox 15">
            <a:extLst>
              <a:ext uri="{FF2B5EF4-FFF2-40B4-BE49-F238E27FC236}">
                <a16:creationId xmlns:a16="http://schemas.microsoft.com/office/drawing/2014/main" id="{DBB61884-F67D-FC30-16CD-3BBDB518221D}"/>
              </a:ext>
            </a:extLst>
          </p:cNvPr>
          <p:cNvSpPr txBox="1"/>
          <p:nvPr/>
        </p:nvSpPr>
        <p:spPr>
          <a:xfrm>
            <a:off x="6928153" y="5491719"/>
            <a:ext cx="5177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+mj-lt"/>
              </a:rPr>
              <a:t>Total   classes</a:t>
            </a:r>
          </a:p>
        </p:txBody>
      </p:sp>
    </p:spTree>
    <p:extLst>
      <p:ext uri="{BB962C8B-B14F-4D97-AF65-F5344CB8AC3E}">
        <p14:creationId xmlns:p14="http://schemas.microsoft.com/office/powerpoint/2010/main" val="1808520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A1064EE-C666-42F3-9F61-A88AE02CFA86}"/>
              </a:ext>
            </a:extLst>
          </p:cNvPr>
          <p:cNvSpPr txBox="1"/>
          <p:nvPr/>
        </p:nvSpPr>
        <p:spPr>
          <a:xfrm>
            <a:off x="463770" y="570286"/>
            <a:ext cx="53053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r>
              <a:rPr lang="en-US" altLang="ko-KR" sz="3200" b="1" dirty="0">
                <a:solidFill>
                  <a:schemeClr val="bg1"/>
                </a:solidFill>
                <a:cs typeface="Arial" panose="020B0604020202020204" pitchFamily="34" charset="0"/>
              </a:rPr>
              <a:t>. The overall framework and main loop</a:t>
            </a:r>
            <a:endParaRPr lang="ko-KR" altLang="en-US" sz="32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AFBEB83-19D8-CB69-5590-EBB1A1880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0">
            <a:off x="5242359" y="218787"/>
            <a:ext cx="5248586" cy="745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264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8FFFF0A-F244-F5B0-E081-3552B6C69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431" y="178761"/>
            <a:ext cx="4928816" cy="650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5">
            <a:extLst>
              <a:ext uri="{FF2B5EF4-FFF2-40B4-BE49-F238E27FC236}">
                <a16:creationId xmlns:a16="http://schemas.microsoft.com/office/drawing/2014/main" id="{D1FCF619-4D11-8A9C-3B07-D4B17E55ADD4}"/>
              </a:ext>
            </a:extLst>
          </p:cNvPr>
          <p:cNvSpPr txBox="1"/>
          <p:nvPr/>
        </p:nvSpPr>
        <p:spPr>
          <a:xfrm>
            <a:off x="1057536" y="2085974"/>
            <a:ext cx="4179482" cy="2171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+mj-lt"/>
              </a:rPr>
              <a:t>Key   part: 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+mj-lt"/>
              </a:rPr>
              <a:t> Update( )   function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E167E6-7DF9-A8D6-96DA-27F149EA4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502" y="4587834"/>
            <a:ext cx="3808021" cy="95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21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0A1B66-5485-4107-94BD-2B848EDDD74D}"/>
              </a:ext>
            </a:extLst>
          </p:cNvPr>
          <p:cNvSpPr txBox="1"/>
          <p:nvPr/>
        </p:nvSpPr>
        <p:spPr>
          <a:xfrm>
            <a:off x="323502" y="833184"/>
            <a:ext cx="8354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“</a:t>
            </a:r>
            <a:r>
              <a:rPr lang="en-US" altLang="ko-KR" sz="2800" b="1" dirty="0">
                <a:solidFill>
                  <a:schemeClr val="bg1"/>
                </a:solidFill>
                <a:latin typeface="+mj-lt"/>
              </a:rPr>
              <a:t>Waiting is the most romantic confession.”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3C15CC-8ACD-E146-FB2E-5E7B28AAF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32" y="1561606"/>
            <a:ext cx="7653719" cy="25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F75B8BA-BA0D-9942-F86F-8F0D2CF4F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431" y="3502502"/>
            <a:ext cx="5627022" cy="307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77714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oppins Black - Poppins Light">
      <a:majorFont>
        <a:latin typeface="Poppins Black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8EF47"/>
        </a:solidFill>
        <a:ln w="12838" cap="flat">
          <a:noFill/>
          <a:prstDash val="solid"/>
          <a:miter/>
        </a:ln>
        <a:effectLst/>
      </a:spPr>
      <a:bodyPr rtlCol="0" anchor="ctr"/>
      <a:lstStyle>
        <a:defPPr algn="ctr">
          <a:defRPr dirty="0" smtClean="0">
            <a:solidFill>
              <a:schemeClr val="tx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">
          <a:solidFill>
            <a:srgbClr val="01DBE7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3724</TotalTime>
  <Words>278</Words>
  <Application>Microsoft Office PowerPoint</Application>
  <PresentationFormat>宽屏</PresentationFormat>
  <Paragraphs>77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7" baseType="lpstr">
      <vt:lpstr>Calibri</vt:lpstr>
      <vt:lpstr>Arial</vt:lpstr>
      <vt:lpstr>맑은 고딕</vt:lpstr>
      <vt:lpstr>Times New Roman</vt:lpstr>
      <vt:lpstr>PPTMON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和沛 李</cp:lastModifiedBy>
  <cp:revision>267</cp:revision>
  <dcterms:created xsi:type="dcterms:W3CDTF">2019-04-06T05:20:47Z</dcterms:created>
  <dcterms:modified xsi:type="dcterms:W3CDTF">2025-08-27T08:22:14Z</dcterms:modified>
</cp:coreProperties>
</file>